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70" r:id="rId6"/>
    <p:sldId id="4230" r:id="rId7"/>
    <p:sldId id="4231" r:id="rId8"/>
    <p:sldId id="4234" r:id="rId9"/>
    <p:sldId id="4233" r:id="rId10"/>
    <p:sldId id="4217" r:id="rId11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68B5AE7-AE9B-46AF-8837-FCCB19092573}">
          <p14:sldIdLst>
            <p14:sldId id="256"/>
            <p14:sldId id="270"/>
            <p14:sldId id="4230"/>
            <p14:sldId id="4231"/>
            <p14:sldId id="4234"/>
            <p14:sldId id="4233"/>
            <p14:sldId id="42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21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7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E8"/>
    <a:srgbClr val="E2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796" autoAdjust="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>
        <p:guide orient="horz" pos="2137"/>
        <p:guide pos="3840"/>
        <p:guide pos="121"/>
        <p:guide orient="horz" pos="504"/>
        <p:guide orient="horz" pos="3884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Foglio1!$A$2:$A$23</cx:f>
        <cx:nf>Foglio1!$A$1</cx:nf>
        <cx:lvl ptCount="22" name="Regione">
          <cx:pt idx="0">ABRUZZO</cx:pt>
          <cx:pt idx="1">BASILICATA</cx:pt>
          <cx:pt idx="2">BOLZANO</cx:pt>
          <cx:pt idx="3">CALABRIA</cx:pt>
          <cx:pt idx="4">CAMPANIA</cx:pt>
          <cx:pt idx="5">EMILIA-ROMAGNA</cx:pt>
          <cx:pt idx="6">FVG</cx:pt>
          <cx:pt idx="7">LAZIO</cx:pt>
          <cx:pt idx="8">LIGURIA</cx:pt>
          <cx:pt idx="9">LOMBARDIA</cx:pt>
          <cx:pt idx="10">MARCHE</cx:pt>
          <cx:pt idx="11">MOLISE</cx:pt>
          <cx:pt idx="12">PIEMONTE</cx:pt>
          <cx:pt idx="13">PUGLIA</cx:pt>
          <cx:pt idx="14">SARDEGNA</cx:pt>
          <cx:pt idx="15">SICILIA</cx:pt>
          <cx:pt idx="16">TOSCANA</cx:pt>
          <cx:pt idx="17">TRENTO</cx:pt>
          <cx:pt idx="18">UMBRIA</cx:pt>
          <cx:pt idx="19">VALLE D'AOSTA</cx:pt>
          <cx:pt idx="20">VENETO</cx:pt>
          <cx:pt idx="21">Trentino Alto Adige</cx:pt>
        </cx:lvl>
      </cx:strDim>
      <cx:numDim type="colorVal">
        <cx:f>Foglio1!$B$2:$B$23</cx:f>
        <cx:nf>Foglio1!$B$1</cx:nf>
        <cx:lvl ptCount="22" formatCode="Standard" name="Location ricevute">
          <cx:pt idx="0">9</cx:pt>
          <cx:pt idx="1">35</cx:pt>
          <cx:pt idx="2">5</cx:pt>
          <cx:pt idx="3">19</cx:pt>
          <cx:pt idx="4">19</cx:pt>
          <cx:pt idx="5">17</cx:pt>
          <cx:pt idx="6">10</cx:pt>
          <cx:pt idx="7">4</cx:pt>
          <cx:pt idx="8">10</cx:pt>
          <cx:pt idx="9">5</cx:pt>
          <cx:pt idx="10">7</cx:pt>
          <cx:pt idx="11">28</cx:pt>
          <cx:pt idx="12">14</cx:pt>
          <cx:pt idx="13">15</cx:pt>
          <cx:pt idx="14">26</cx:pt>
          <cx:pt idx="15">33</cx:pt>
          <cx:pt idx="16">1</cx:pt>
          <cx:pt idx="17">24</cx:pt>
          <cx:pt idx="18">13</cx:pt>
          <cx:pt idx="19">4</cx:pt>
          <cx:pt idx="20">5</cx:pt>
          <cx:pt idx="21">29</cx:pt>
        </cx:lvl>
      </cx:numDim>
    </cx:data>
  </cx:chartData>
  <cx:chart>
    <cx:plotArea>
      <cx:plotAreaRegion>
        <cx:series layoutId="regionMap" uniqueId="{ADCE1E08-BACB-4010-950B-E32703D8862A}">
          <cx:tx>
            <cx:txData>
              <cx:f>Foglio1!$B$1</cx:f>
              <cx:v>Location ricevute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600" b="1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pPr>
                <a:endParaRPr lang="it-IT" sz="600" b="1" i="0" u="none" strike="noStrike" baseline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cx:txPr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1FxZk9S4mv0rBC/zMq6WZG2+cXsikO3cKrOydqBeHLXhVd4kr79+vgSqL2Rz6WmCGzEkHRBlpyz5
W885UvU/H8d/PBbP9+2rURel+cfj+PvrxNr6H7/9Zh6TZ31vTnT62Fam+mBPHiv9W/XhQ/r4/NtT
ez+kZfwbQZj+9pjct/Z5fP0//4Snxc/Vtnq8t2lVXnTP7XT5bLrCmu/c++atV/dPOi2D1Ng2fbT4
99eL2+XrV8+lTe10PdXPv7/+6guvX/12/Jg/TfmqgFXZ7gnGUn6CuQsfKb2PH/H6VVGV8efb2D1B
VDLJJXuZ8+xew7hFm3ZF6tw+l89zev9qefjp/uUr31rWx0XdPz21z8bAK338998+5qs3Onzr5PZk
efL61WPVlfZgyRiM+vvrtb3/OGtqKv/THb86vNT6+qMVfvvaCf/zz6MLYJejK1/46diIf3XrT256
oy5v7u7237PJ33QVOSFEUM8ln10lj10lGfU8VxL08YNfpv7ksTcPbTfP1cvF/7uP/hh45BW4/ou5
RL25Wm/X/pvrN9+zwt/0CjoBozOPcfrJ7O7XXuEnSGLqSsRf5vzkDnVv0iKF8vADWfPl2COnwK1f
zCnX7aGWldWrN4WFv57S+PnFUt+K0b/pHX5CKaZCiiO34BMisfQEcz+VPe9lzk/eeVmU839b1LeL
2zcfcuSv6/bkDfz5tUqb2m/v3pz9ZWn7DxbX7Zu79V/O/3X5/24XxCceZCgXGP0RDl92QXIiOJdC
YoiiT533U5hs7+f0Byrq52FHoQBXf7E48N9socutf2I1db0TxAWY2vP+TTV1qeAMMfKHn770h39f
3D+0PwJE/jXyyCtw45fzyu78zdnP9ApFJ5IjJhGlXzc3eiIpBWe4R1jDv9f1ffljfngZ+Sc/6PoX
c0S4A7Txxrnc794sz35iklB6AiaXLqL4U5KQr72CAbNjxDg/qlahBsRx/+qy0vdx+QOw43j8kYdC
fQKP/sV8dPtmuw1fBf/1Zn/1U1EhOxEuIoxh91t1TJy4knsC/vp0Fx156va+KJ5fPf3Xm8r8CD48
Gn7kp9uTp18OcWzXy5uf2mggh6jrQq9x8R+d5IuOL088CgkGbeio4adx90P9Zfsy8MgZcP0Xy5jt
fqfeXAY/tb+wE07AF8j9TF2/LmgeoC8Pc+6xz9kCGsWXXX9b6Yf79ulH2s0XQ48dAw/9xTxzvb/y
3/zURuOe0I/MlnxuNH8iUdhl0qMC8uTj52u/XFfm8f5HGs0fA498crj+i/lk9+bSX4UvdvkJhNY9
cSlDrueKb/Z+9wRT4hLCAKl9mSO7+xZUzJdr31rHtznsy7gjTxwu/2qe2G/XVz/TE/iES0rgv8/J
ARj4iw6CAaR5ANO4AJnuK09URWp+xBOfxx17ovrV+Mn5Otztz65/pisYsEagIQjzT3XoaxFbnHiE
eARj+W20dZ4+66q0P+CTf4088srhxi+WH+c3S2ArL7H6rQrxN6U3BJoKYCxIkk9OOZKr+QnHALI8
ftTNz7v4h7YSXsYdewIe94t54grgVfhzGSMCFZqBfvUib33tCxBdXBdjzD73FHSEeq8AXT3/EGX8
18gjtxxu/GpuWfsHPv/zMsQVJ0wKULsYO24dGJijcI9Y4VX6eCDw31vAt5v4HwOPnZD+ak38+jI8
u/5L4fc/KDzf7H6u4EnJicdh7wijrzkPJrCthECSZkdBcKN/TOB8GXcUAofLv1ge3oZn4V/HwN8Q
/4F9MhcLzD7v4B15AoPIySRFALs/fgDnfYnnDlvg9gc2AV7GHTkELv8/98e/2YT/ZJNPuOGrr/zd
EwkuqJuMMQQmf7H3l7iawIGFw/UXMHfkjpczAf9+Od+ukS/jvlr6f/qIwb8vVH/sVgWwQxx+POzx
xQmE79/9+IJw+uRo6Oeo/Say+2St9dPvr104YADt6I9DJIeHfCfevxjyfG/s76/hxAjwIY97LqZM
MOzBw4bnj3cQqDwE9ltBd8MuCDqvX5VVa5OPh1C4RIQiDigEuexwy1Tdx1v0RHgEATJxhcs+3np5
vfOqmOKq/MMWn39+VXb6vEpLa2AxMHn96WuHhQpECBx2wZDIQAgoEQRYcv14fwkHeA7f/u8obVjl
TqNUNdIXSeKEHcV3Xql9XiexysfyuZzwY/HOa2t3kUjk+V7Ed3IYTyOvU7yZF1+Y7hsLAtz1p/VI
OHzjUvjDiXe4/8V6RsucwcKRDhUZGvAu9Ts3OUPOvHbjbEGc8WpI8fb7U+JvznnYFQdjgD59PGfX
u7mMZiqVrsSZKbOHLIkm1Ub1LU99PbdBHbk7iapU6a45pThd1q7wi56flT1few5f914UOo5zPjz8
xdIgd/9sDi6BF8ChCc8TUIm/NEdlTCe4m3kKY71qdRvyYB4KrYakCfuGbEwZ7XFPtg4vl3LK1fen
P8T5n6eXDCLNY8AW8dH0omB13+RCqnhoXdWkwx1Oo0FlWieqH7IzS9OLBhG/NOUSI9sq2hSr2Ktu
dWHVbCKt0oqtvUmcOTq6TzK9tIVKkmglzTtURqeYTI8U4x3V2k88tDAd3sbJfcTqJcuifarxlrnO
hxbnK1nmflPsvv+CGKjVn17QQxD5DFAniEiA87+0r6zztsUzlkqwiSlTsc3QRCth2ZYU/KyRtFPe
OD1WtL1gLV6LSAxKtGPs2yi70Dp7mHNufNtqv8vJ3fcX9y3je5hIjgXFUjCoAV+uLRGFbEwzSzVV
KFEtFuukyB4OtviLeQBA/dkIGHZfgJp60GcO97/IOTP3jPZwYkeNhu7KkSnhFaupzgsV53aZVG5A
W3HGij2dK1U6TegWdttX0Zbx+rYZN021yFzR+kM1J4rzgfu0WYm67JTgGAwoya4rm7CO0SNFpQ/e
uLF9ofDohLatVSxOdVqf0SkKDZ+DXBSPJY0WzMv9JK4DsECnGlYExjaNHxmxruLsYSRZofKcbntU
ZoqSolBNmb1HMn1v+3VtZ66ciW7IDDH4fXORg92PS6b3hbmOSmaWGcPrCcqFnJxra/HbpCt9l+Bt
OoGf+gS/tdvKMX7HqJLECeMe+UXsnpo0LVVh43WUFcFUYKNmXt1mGG98m3jrCetb2rzDdLwcZh3I
AvvfX/jHYnG0cMophSIPshDG9FBsvvCzjDJ3iqiGWt87/jB3lSp4oUxrXDXrIbAVP4fjQUEl6WOc
7ZIpbfyRaKpYMgWO0676pMqDxA1M5fRqjuwHloRkMDvWSaOaeCgXUVSpPu2UO0whqcUuFmUwEuxT
dh7JJiC8XHWc3ZQiyGTkpw1aVDU/c2Ky6WrsS4QXXoMC23Vh0unQ4VglXnyhcbTqRX0pSPZgI/eM
U3czdk2YRs6eNskDifpJRWWy57MTlKlzSUdnpfvpinjlZVHnF9jYQJaRL73KhWzim7EuVh4W10Xu
aYX5adqQqxFX95TOqqLG/IXl2TfKzKF+wocxybzjLut0HY/13EuVzu4CR6MT9C2964eJnNt8ChtW
v4UUSy4RirsFmbNl0utx28PWW9hV+h2fuvsaIRxmvuOPVX+dW7nPi+jGuB1Wg1OGbe5ejkb4Lquv
KYuQGmLyOJR41/HovMFtWEo/0/NjJPWznVl9qt1BqNhb50zkC4So8ZMLD6/YMO1jR8dBk3exL11f
Fu4zLRbTMCaKCcf6PXT91lkh6gbjQDc4isKoiBe0b8LW0Mo3o/cX1jvGKART6DyABTzYXOECFOSv
49bjhHfjOAvFMr0icf1c8emxoeWq6O2aZMkyluB3F4e9561aI66duLiASF8nMzm1WfQX9fKgOnxZ
AD6tB4JRYNhW8JA4Wg+rhomNMpWKFkRFTrvpWrtooRgFJON2he3gI3CQ1OlmNrdJ9oyzzk8nEtRJ
5zvsPRnpUspKOfi2X+CiCSmLQ4PaJXadVeScJm2nOmTh6+2i6T3f5vAVUS+qim4dUi3aIl98vzQQ
dgyCPr4UAwESxHsJyvGBZX9ZHPDcFF2dQFDIDvGNjHfcna7x2G5wH+3nHmrsyD6wFqovYYOKeCIV
kws+j9y3yD3NRo0V7ZNZjTlVo7eMKN0cimJc9cmq8vpzcE6tBoMXA47XHtZBlmUXceJAvDqn81jd
uThVaVQESZSq3JONqmbLlBwCkw+NwrV7Oli7zAXZ1VQ4gXVnGXYkvh1ntHBFtZw8rkRRuBAmdRf0
rvFz1lziEiztlc5ZnaGzISlv43i68HRMVZN7Kh+gPwy4WOkO+9YlgdD8THLnJm/1GkJo40B8xzNV
UXNZmfvIChtO3VAvprBl3mLKxNqLZ2XSyZ+4LfzEELogETQ1F5XLeO4cv+MqT5kB7GgvYP4VLlKV
0OseTI0j6Uf1pmz61RSjBSnuhjLeTX23SeoOMinRas7mt7Ygfp2VPtLbvNZ+JtxlNHfB7BSrIZlW
1EVXsF982jZlWE31QqdppVJ4AJ+1n2Jx1WeDMro6HXgRyFoHbCpvM2i+mSGLfEoVZzaIRR1m8XNM
20WZxtDOqqu68ALXoe8rMitmvetJTDc8cwPZ0a2FeTMmoVZ0PsTDCvCj8gpySuNbIgAnp23oxGUg
5+yh8iK/6zy/QGBhcGQ2L7jLVBnbdU88f8jEe+vNoRH4biBUVUO7MLOjaEeh9e8nYlZRF8RtE3pD
snZoe98VbBPV9aIZ8os8Yae5xYsWeZdZItZDml3Mvud2z+4orqtZ39qkBVyDV/jwFF1tdKZ9Id0l
xnHoIO3Heewb4DtCl6dZpAHCFsnS62m+RObByXkXlKN44iIHd6UQB+TOaLt0e3rGSbccs0glJYCP
tC1mH0VoHY1lFvIcIqrQgaenoBvhhl53HcQimGbKbaIuU+mdeTxdlW12ynKzyK0zqaY1N7hLDRTr
i4x5lRLZDLhSK5TEfirjJUdPLZ3eGtEAFdJ+VS2mqAirJg5yHOhpxAFGzmZ0vIXXt6E0esuMGwxl
tJoZg5D0fKm7QEPAlpG4hmRdDuJDLSAV0uR9mfNmSSys158rAs1+ryt0OrJ2DQkaxHOKlXDHuyEF
kIcis+wL93REyZIW4GdO1hmf3lJt1wNHYdHMS2mDLCkipRu2aaizAvgWWk3XOLVhM0Cv5dU1Hau1
HmvfsArIpVkXWPqYojAfx7uJWNU3jqo7+WB4HMalcqGDGseezzC9O8RLUgMeZSg0Xhxq02yaTm4i
Y56iSoTWTnNIkfNBu43dUI88djqOFC+0XFS7sp9a5em6XOZ51mzgXWmxdbIxUwXQGVoZv6YU5tuL
/LbKt854H9cqikqVOvHSNftoSBUr7B7xfVIsTWX9SJcFQF3pG95BIDjqULUxcEarddCPlWJNvDSs
XkAtWDvtramrhSvHFXOj2wK8kzCo93kIhWwhcr40SJ+6XrURDoJMikJcpqGTWVXWhVBuw2O/jx2/
L1NVVHSZuQA1rV17abHzOrwoNDcqOSzCTE6YiDgUNFUxkeMyjtD50EHJGuvnaNgLMJ9DS8UcN0iq
Jux4sqxcsx6z+zSrr5Ny1D4x2m+MhWQHTAGmTyO2rge9KpG89gxdtkJeT5J3amyc0HysTPAA/ED0
w5RHoxrxbcrKwEUPfLLEzzx5SyqtxrQMsxneANge6t37rh8AOOJFF9t9E6MQZ8+A46EQOKvKtOBg
NziEMMo9YOXQiLxyVm2Kfa8rAdEyH76katYFgpW3XlJv6vpuEJHvQE9ydaVkU/l9fkfS0u+GaGUk
PEpvh2pcRV4d1hKF5bzJSsBQsbfv5tLX3k3N3GXeNOs8yT4cyiKbJ+XU86pg7T4m3R6RUsk4DRh6
P7npZozV1G/FI02jsO1jv51TZQRTGgqxKIeg5juSyGCYvNBmXE2oCwbXLNuZbDxvfrQSn8q6CFA0
XSWH/K9keQasvPWNfNfGp2nXrUnrLiGGAyefVS10MGToCrXxWy4b8LMNbA3TDlmIyLSQ6SaPofDm
TBVus+gctOAQNGJ2b+oo25qIqcwbVRwLCGnQEBq9sgDp23gfdyishnFVT+LaJXUwxWcxq/ZofuJm
mSQ06HSmssJRgy63dZWvUiBhNUmVBwinAuYyxo9d9q6H6jnkRVDrUMZdUFGrAOv5DkFhyrPVWM1Q
U5sQ0Mqmos2HlvVPElps4FD9QcRV4U9V/66ZpqCt3+V9ftHNnV+4dl0NJg7S9qkm4/1omFY26R/b
uFnQfBoUmbKbOatl4HTQazIIHZM/0cnB69yyc93bVdMUH6yXLMc2zwDQtkudpxdWOmFN0UIjsZ+y
xeSOoYehH7VMNYZfA0EHGuMsD02V83gXCXYjM/y2b/i6xHnYJcWe2TLIHPSWcEAkaeannl4ME17o
2g105ab+kIpThy1cSjYa0c0017d9T07dOtofJBDptUtjzbJjM3RxGjgpU5PLzyx4zmNVBBGTR6q6
ItXY+KJyd4L3V2iY73RTBIOuTBBFjgshB32m6Bq8KmK7SwUxSshUDa2aYnFj0nhR5lnQ43iPSndH
R8jcuVm6sl0mGfC1dJB+jR4BJWRBVItGEQwpFLP6Xmb1aYz4ARg94kZftIPOgnhijWo4W6PJvc8m
eZrX7AzYFlLTIPYtXuZQe3MXYs/JLxw6byc6XslIrIu5WFkSrbIuOes3HSNvDdlkxXTm0JBPUNnd
CcBk++zNdGHwtOjSeO0YZzV35KoGOlJP0brt+oAT6ZczC7J2XXt9UMzuqZOwXR2b5Uf9QsPPdRva
uF6VyeXcOKsCiXWsi1XF4/UEHPzQTGHnvlGU8lXj9iAE0mDoi1U3k93YAaGHsGfAOrEsVr0nw7lw
1hJPpwXrb3sXWqx0VjJB53GXbgsH0FrOds3kAE7GxB9actqO3vVBXez5CDky+rTEi8glvsRXujcd
YAixjtL6lo75bWMrf4Sj52fNcEFKoFMtaJc+z4gaZFItB0ucYI4NvJCzbuqZb3LinEZRnQMBM+es
GdcpbUoFOmoaji07S3qyKGDRSXSfuhNYGqBn6JroGufebrINaBYWvAy675Cit23thOOkH4oi3056
eiJdG/uHYO1Hsoq7G0c74WDstevelPPkz1AZYnKau02mykSuuyR7qDvvMllmV7RIW1V6aOf1V1kK
/TvuQCaN9IVowCUpXrhIByMiy27kyxbydBYAK9zoeqzlvsI0oKC3+ph0F3XhO7ledcwuKwf6aWlR
r4pmeocBNSh2KK9Q/wbiXPc8VWXuLNOkCdqxuo5GGyQT2WZ0vkuAaoHivgM5N8jHdtmB5FcR4LG4
DLza7wlwB1NCBWC3GmSPnuRExdm8a70n2Zt1m/H1QfRlqV2KDJo7KITVDJJPlpGd6Gsf1yJs+irs
ZaZm5OzLKX9vy/muzQ1Ux1w/6Dw3qpVjKPt+8vu0fD6UbWsiATk7PhZOejZni4I6+yHnIDSCDEdy
wF1JhB6tyHIFXNMMDg6kQIsGpLUBBJlWctXMc+9nmX5IZXOHs7Y7y7ZcWNUA4CGNP1t4aWi6Yryg
7UFWl9e4AdJgONBnJxjGMfCG8vYQ7S0FoAgIJs70GeEDU3Cce9Frd0cqKD1NSjcadNuCs2lZV+5b
3Ym17qMwq8hm0IBiuAPg9160kJ6sgfZeX+bUqNymW7CoJ+p+Af0slIJ+GN27QrwXMX1EJvswj/Rc
ZsXW4GaRlcUu6lRl3VMki9s8gUrZBt48pIEo6+feQZ1yRkVaQIie09+lJLG+7NFpLsC8eX1T4XYr
cw/5Vkjj0xxkS+4t884Jo7wI3Xy4KFF1CRpdF6RRfkFnXi91xZPQxTwsPBYHcozpQs5Dr9IYOq6Z
ChnwvhcBy0cQr93sTOg2XRvQx5QbYbwohwKytvQSoMZ9uqusUNTFxb5weHc+JD5FmJ2j3PBzmdfd
mjeyVNE8nTptHStEC3eFMpHf2HgGslW0NxyhfpFGHrvSFmxtYpPDWuHH2DbOuR2hocTy/YAGGdRI
rqMme4DfTFFDlMSAIcEOtbSZAqBzmVrgb4mu8bLzy1ymWxw7gEZ5+aGs4wyYHnRtM7PtnJvAYSVe
w4qmU68ur3M3GpZDnCQL4lWZ0tZbDyQNo0lmfiXooIppq4uphjftT1ue1yovsqWHnDyA3aPtbKpl
W1xAmIeNbt4x2A+AvmI+jNqtFdPsSlp6OtfWRw45Yy25arrurTfLmzElCn4j+xEOpAPbJt4DK8UF
cMJy6UieBXNZ+uMMKkOj5Xlim62w4gbo18bM7qbwqrO8NlDsHB7EZn5Gaa/V5JRn6XCRzHiBwJ1D
DhkqqAu6hrNvM3bmpRyCx1OENtG6zwH8jSi+pwDw3bFadfE6tqRSnUt4aL04U25MzgTXhULtEHQg
gTZO2fpxzbdo7m0wpPFd18Vh4x5IhNWTmoG1ZC3q/HGEFbUQOO8I7CgF2UiuxxjCbK6b3gcH4xWF
tAcUPUFN15kPZ1sTJZ302nggo4jyHM9FFcBpGUdFab9CJtpVJPYUqsCpySDDEl5S0Rx9AP1860We
o7Dut3b21DgZ5RrnsQP5REXCpgGcdf7Ai8lbDpXcZSzZY1Nv6eBuBtgAaQ0QZGzCIYtOK5ocAIoq
nPMxrhNFE+H6tAUQGGfLvBe9nxeAp+MZdKzYzQM6de8mCuSn9GBfAOsUBwZiL9R5eUvTGnYK3HkN
vFwDK2ncalPmybWngdYPaEm1Ey9MLvwO1eFILfMxawtQqHMo3rrdYlQtuayXfdrEfuLm5QXBxaPT
LmBDiQdD8o6KaTV2Y6nswCdgCgO04J5zX4MKHLHovovpc0SzRT3GF8LJglRkT40ob4ERrHibX0ZV
nivbUhMUILo5XIYCNE+QdNCcqVycDVQupzIxSkbdRcqyyzaPsY+kvndycoFkPvg8Lakq4rFWFidL
0Q9XbhwbhYwsfFsgEBnyOUzrciX7DhIKdVvT4AhEm+q0uRuc6Mbh0zpL6F5Dd86mBEhj9t7T+KwT
Esrle6fGlcKyh9Tx5BlAsmJZcb5C8so41XkelVi17enYi0RNEZpVVDMKutEAdZBv2RQANEjDwWat
P7EHykbjGw2WoImFNmKQp1yWBtIr/Um2F00MQhv8HxngWe1UBM2EQNAANrWgmeP6bCQHye9mKgGf
erLK1lhnixil+5iDfDdwQHx0BFAvqxTMIaVeOG25q7vpztokmEqhd+3crIEN0iC1Dz2P53NR531I
hJcqQkY/r3oQtCjZDUP0lNrqVFa6WuO3YJi3kwCxq8sq2DuaI1AoCmpOkwo9pnyYAlI58P6jVdTQ
fEVn9GFi9AGgkqrQiKALpdA+UV/6ZGzrTe+JUo2sfpotyLpln61I1LCga2sO6XUB4D8J89aOqiDx
NhkgwIZeDEFss71mEBpRPm0MKXuVG8hlUwMiwm7nDw3ZgmJVkboHptkAP43N5UwM6AnWSKA4wCnb
aL6sJ0RVPLJLUz/kggK3IgBKomGc1ORdkR7wUlTW96RJfTl4np/0KWxmQFCraaTQjVG7m90hh/3K
ccm9aKMv6nU3Oc+eMfcGfr/UdxNIgi6eXaVzoUO3Qpdz5YI0iKpeNclwZSfcqlZQ6N0DLZc9idZ5
rLcFFLyio6lvGrBX48IWhYY1CO/JMrrDVRSHKIYMyGaS+AmpeUCLDVC0ftVJkKammF3Y+p2DMGwO
lBpEnbSClEq6Cpipbg44la7LgeSKDEEfw+56bhzQJ2zbA8RvHb+21gvyrtkX6WWK7INouBeUTfZ2
7C76rqnDhCOtkqzea23W2QA4peS7iQxnrdE7UYGoIyY778asOZ+sp30zg8wlZXzXM06CjkEPxVmS
nENOscyiZU2gp7Vw/BMNfB0BPF/UhN6JMd8VAP0QEnRRNEBA+sy+yzxQq8tyXnXpADt7g15L0uyB
EqWqKybg4C1MMzWL2RVPZvZ5cZYLAe1N6Me+Bo7adxb7kShzxXO8R1MGWkbJT2ejz62GDZ2CUhJk
eWJV5ZQ7wpBdtwchfUywXcRVqhWPRuhKzUMk6iqYhBFB1enDNtYAGxRyAuV88gofhGIWjEWpFyYr
NbzdsESFZ/1qwCzQ3I1ATXAKRXoDsR/3vYLtsdhvaNuFEYhdy5mNN1U94DPK23LZpXmn0Fiue9ii
vv1fws6tO05c3dp/Zf8B1gCEhHSzL4Cizi67fIidG0biJCBOAiTE4dfvWe5ea3WS7+seo4dH3I7j
KkDS+875zNcyZyRue3dJKKt1VDq1g+e2o3HNpnp/83SzUn+aQtfZLGtLIKuJblvk63NvloTpvkK1
ibKn1vWXIcPpwZbwwS+vnRemxNHQZryt3zcZCsxL3tXj0frd24riFo50l3Evbk3Jo6pwCnAIJ1Za
crdSaSNS+z9KaD8dG/dGO9+lHfbLKLDn8OArWr8qaUzvx2qBwDHJZqNCVsXBhCXdFMO3PLRXng0T
mnfvstj5a2W719qtytSdhcZOF8b+WqA5Dutsw3pcsdIsELdW+0kFeClrLtEADGjeYO5UvMHXR/nV
abo5Fppl8Qo5as7aeG3ZLgtzqJG+E9VBiaU4ojCYMlyRHnZDHDQCMgsUQtmXMkXM9SKG1PcnCw0F
h5D26/d8yl5s621GPLO3g7XO8s+dXoo4G9ytrrELsiWAvozDKObOTBNPdCxW/HlFDakVZMXKk3XU
QL+LtbFk73r9ncPr7rE0Mh7Uqo6lEeFGp6GgBQgg/A8+6TkaxzCZ1tWNXa9IA2oVOmyIhbSs+pPh
7f3g+NWu4zD7HVeJgxZ4UHL15hFW3YMd0dfbNugFzudyccZNmZkuqmN0Wix8GWjfnQenu5TD0u0q
z+JN1NUS+xU7+TPhCYEyltYj/I8aijp87RcFdgdbaZ2oHIt48aCwVW4WBcBmDMnhdq99uXPZ1s3s
vkSnBK+encIl8/dQ4+Aa2AE9l4efAUYIRqdnxrR1w5ee1TYpHKdP8LS7cP398yLVcCjE1gmwDUyF
estmPKeobCJm1p3IFcpq58V66r0VzSHsQ+yQ1RrjjEwCkj/0dKhix9YnM4dH3ZmNb8Yporoe4p56
/rFbsyGqaw8AxGC8be77GtpQf6JNXsGJ6sKD7tGVz6Nx0fw+Ezm3CVz81OXkAGGwioeWTneFP8TS
wSNSqOWZrjnbUIN3WDRySnt/2MBi8xMigXmgrPLjMcNf9fLsLBWa65AU52mB6N201kvaSmd3Ie28
xCU44ES2bKg77/scV5UpHwWPqd+Yo8ttzbI8clr7ZG3VbNa5wKUIvdewGjbTNG6kFt+gZEzxUKB9
rRsLudfJ37JcftHKZYmiJEyxCgtlY7KKb0iwXNy82JXz20DR+BuaQPQs+25vbBZ72RqeRL2e0AGS
iLns3lnh4Xnh+s6KZjhKXhUR3Ls5orPUkdRTc6YEZ3qVLm07vhjW43I2Gb7cvjWqQyfkYkmXM6Qy
6UO1JNuF1X3K3XWIGtjbe+t0OMAcsyk4JBbKylMjexZBVI5qUd2wRci3bHnkpO0T1Sp6CvpRJVXv
tVEfrrhQMPaTrqfYnqbQifpehVFrzXYAX1Xo7pvnlNt5SkrCH9vMfkGpEvIsKS1/pKizE+YFZ12M
GUoPum8N97eFqD9nt/tQzfw09kXqSm+Cm5xHs0/5wVvOyqkA6OQ3sTXU95k/yr28ye1DCZMO6mIB
2DCljsIDHd4zSX9g3MQBtSUd3fFg/IvN1Cer1cNMZsgsnRd1DZaW7cnJCpy+y6oOrrXPPiu++Vl7
rJatgm2QLJR85gM4nLxyimiV5abovCqaKC+TBZZE7JvmJZzMugkn8t5b3CAFOZEV1ot1PcFEejE+
/a5t3yeELF8y1eEEC1DuLZ3zMDA8TGF+mlo0VfnQvPd8fZhIi6e37OGa3zfhEERNOd2VjeH7FTqc
Wzb19tZOSdW86BHbl5Isj6QojzispsRvim98gvLtTtKgPWyjYc5gL/TDWTb1NazFLi8yfKd9dqjz
AziF2qigfm8K1CxZr+a47BR2FmqxjPHAx0WffSfLFlzvSeTMRU/b8q0umq9ev54Ld6IHnCt8M9Xy
hU8pGyUsmlwEO92uX/qQvwZUP02hfW56ezcyEBwoKCIYQuvVLWVMl/dB2/LaUkZQikxqGwQd6slw
IWhpRppAQH8njvDi0EULG3zXHtyuEXboyoLDxCS2yeoxy4ezP3h5DOvoWkz+s9cLfXCXblN5n3WB
FiUrYWtMDYrbcTxIpeA6heGLHUoVBS2uZlOWqC68NSpJvWKj3Ws6Pro9uoFVOTmKZQ556MnKKXH7
E1Jn0cifiSYbp3pssFegIVgOcrFbVoBfrNa6jRWzAh3zqA+rQqPelx12aSxOr0mDvssBEIhLbtpH
VdsZXlj7MDfCbnOdf/LD7rnqirjuxeeuKy6LJp9w6FyX1l02jUGNTyaI32bTNu7OIe7BLaebkIRS
dXb0Lm+9oyyzNPBHvMkMRwIcgIsm5PvaeAWoBndPVB41pDyPUEN9Ru9Ws+LQCKovqrHb0mSvdQb0
EerVYtyXKgcXQGqtcVSHF+Luhu5H18z33lLjCIEy65M7cFPvXrW+y4rAUNMp7ASj1BY8BU/yLLun
gp2KpUM328i7hQWohgaIPwKVgSeLmKFhgYG2xmHpZ+9wJbP+XGox7ogzuXs7hM95k44r6uy+xybf
4kBJhCtTG0o8QjI/iZvlxsWKoh1blKzOonSnqNH2KrjzefAdL5LQWso+fDZQRyDcsFfezqDZRpQN
zOIHlthkqW3RW+Kx5A678zNcrcyV94sTO32wG+2AOr/ITDwK++Qu7dYPYtJVZ+igVzV1ZziqtllM
ZFTfo4EJIgm+KM4djVI+0KesIpeuW45DFlq0l4+hnDfBUukDrVwWy5sNljU4Ij0DmMNOV1bpJ5Ag
X/wsrGO3DV5Xp8cRMgxY8XjI5nlYEsG93VLNTx/Vw+iuuxCIGWgEfs77YmcU6MUhw9a9yuqhW/J7
ZfjtOE7qUi0QZMArjncejiMzzGmGHQL3IaYcJ5tspUzHqgdh56LWhHLJfJISE5dt+0Ob6WGkdpf3
RKbMgNZYwu5QmOpzfWuwjeJr5DjkvutUn4ak3S5F8z7R/uyyok261rtMtnxqYGUMlIpNr/MdUVMb
LUU7pqVsPne2mHFUYZUOxZ4OYsZxVJZpI8o9rbuTKVGomqDcF0GX1H1L91SVd21O5G5luyLHqh0Z
cBcwfDDB+51DqwrOPCWxhq73yosAPbZPhpQCp4nKPKuiEAb+pebQoIxRL0qxh2lw312af87oeEcB
DUZ+CRlmduNqtQ9OIY91nQ8Q54BN1FLsCofulQuWDLvxptbqZRQQ04LAt7HvDuiAvAMpDA7r0TmY
zh/T3rTw1pbpqieVeg11b9bjEnnOtAdw88KzzqIxJl6iXHHvZExApEBpNRYp0c0MoyPYcem3B6cL
vukwOPXBuPNojbfSeWkIiQCkmzrNqi/joswAqo5jTDQ7rYrSTchgH+E99Z3nJYsyb17e3rel/+bq
OKzV3a1FXBYYeOsNoGUO7oQbzl+yvNjohn3j44B/OTs1KHQ2NY8x0tIr0DzLjPNj6Eq4aAF7OgaN
ms7+Om1hkH+2HtrupXsxGWiKgn0vOLkM1XyloIAi07E5Bgrux32uZURadKq0mDcNN+k4NX40uKTe
AtI+ihEcdgYLxubLzoNH4nM8ZCwo16feYzTKKFxyVCwrs0Ucwt4Ua49OUYXTzimdg+1rFinCu9gf
jp5Cme84DU0KgU2+bye8zQY4TzU2P/SodmvQ3lmn/rqWgJhyMjwKyJR4nVpFEwxXXmVBPAuI4Dmx
eVpNN3PDLOgEmwrXBMZLCzDuYmEvwYMXUbPI1wAiXTy1lRdVzfKA6aNqs+j8hx0k3KFJ5Ymj9XNN
Wxbn83sB9nOr0MwOfT6kBc17aCthEQOlVpu8ts/rs18vRYRohBd7Sw6PS4db7qJg7By0y0t9lDdS
ZRHDZ3/INmIpX2d/wBoMnFPPcyBySqw4CgY3Ub0CxsKCnSuypKrV+tgaVBoS3nrdZ3iaPHT8aDzA
ZPTeVVEUFHgkWsA4u3oAJpNLnCF5V0U5bmZci/pr3c46sUZfpG0DNFeQe/wfkxM8MF6IO5ujQF+c
TO+m+nspAjB2lbv1yDcwhCSuSLVhqh3OlaziubvtVnQ9NUaifyk6jZUxpTmA0mHGuqNZ/Rb6KOs9
eVHDiFWfVUMEbOuSQ+FIbY7yFEVUGtTsLCu0VlKxCxovBr6uhkXrrHH+qelFswH5/8V162iUS7Et
IFJDYzBoFXx2aPrAT1U9aBSNbZsO7LmphHeueSZ2yny37TO2+91oapboQoOz6lHnAd+j5iavoQIZ
06Ap7JEM2HNsXr82YzZCv8JBq3GbI5+x7x3awg4tdw8LP7JNKTd+kT+CXDl3zk0T+lx6i0n6GfeM
lSt0sLL6zvPXnoYwarzm2PvTYSZBs/FlWG8CY5NJNRhCi6IzyoseCIaDJ58bqGfaklQuDksX+cAJ
PfKGHnMS3Ck+JJJmJVyv5r1lDPVRAJSM1yB6SoWV2mbn2bGAMeS5mGUJWEvg/d0K67A9kXznwq/Y
FsH9DDisJaPYUVn28cCg1MPHekYEAZReCo54Y7MVB1sQIF8hXCApEASxctDSz04FYLOGqxrel0Yf
nNGNxFJU8dg7fzCjfyaw7v+aJXpXENpkXvw5q/c/n/7vk2rw38fQ2P/+z9uo3/9+dv73jOC//Vvb
7+o2QFD/+pdur+Y//xaCTX++ulsG66dPfguE/TsT9Uvk6/r9NnL4//PFn/JgP8Xe/h1wvGWmwHH/
Ba79LQ3279jcfwNkH9/wZxaM/4u6CFkABEdgL+AclO0fWbBb+B/ZfwggSF4GAmfQf8Ng4b9cDM5w
sQ4DQmnAEFL5MwxG6L9ggiHAgt4WKTIqgv9MWv7pBiL79ufn//PXMNivQSgMPkbyluLBcYEAI3Xy
MwOsaNOvBnENVO7Ycyv6tvgoCKocNbKbo5OzbXMaQvIESiZsQxV3jcYRztg2HINP3J1if5weh2Dd
rlP+XaMu/CcS/JcX6Lsc7DwPuO9i37hlGX5+gSWodhSv4EI4s11UBn65C1ve7UrXqw/4A9Q83+EB
oh8ca0QfClW+67YeH2XfLHslKxRVcEiTJkM2pAnWDMpj4O9Vp3/85Z7/Py4l/ZURd8GFY8jGLU8W
4t6x2zv5S9aidm93kPZrtIq5e1N5+LYWy3xWTAOgwka7L/PhAY3smqCwZJ/WzKVHvTQ9BEhepzwH
gekVrtysY7DHbWkfaF3vgmkF7jl2y2fotzuooBkM6AeMh9RXQ7qnvMNu5I3clmD9tdwasXxFnRkV
9ZjtdV/4bJsVmKwNUXW83BJYAWNPc1+aNHSrcxiA3clG5qSQ+JsiaYYh9kOHbmTro4q0tTroOfzh
GD7e09qClG059jgQPdOjU45d1NdrajIxPJixHDd/fz1vj3/3l+wKbrgrOGFYMshFYtDfL3d+dfwO
XP2wRF0HOmK8Cb5VhypeOXNa8bAEOS72Jdxbs7RI4gz0CSVxuUO6po4zoKkPIR9f/+E1/X6PPSQ3
EVbEpGNyWzo/3+O+GjyY2wsk5j6Y76fBmU/tur5082ruJuM6yFIleb2yq626HytydPFQ2+UzsNpP
avTcf8ol/bY4sGt8TPBFSp54SGf//HKGVkKaaEodzQbOaWiK4twwnN0TUK3INerNzMF6Dzsa1YOc
GMjaACQztMNgP0NUfPO59Y6kKr1DU6EiB9PIp0m8BqXCwT2q96wL2NHMqJc44KmkWUEkeX5V7EeL
UsxrljCaOl0fW1LJf8gneL9faoya5SE2QRFiA/o1ctGid636GdyH7gFJ8QFZCm8ZIeDmX4HgxJCm
7K5txuWZZ1+CyamOE7KuaUtMGDeKDsnf3/lf4jx4GDko5JBj5qSPeUf8l4dRLBlTSkPAtAI0TATF
auNjjd5Dbm7uA6+8F8BH9n//M38PaPghjgBkTm4rQOBG/3x7F7uWJTYbUOGqhQBVYTMhcMBbC307
Msu44i4GZl9ImUUW9uXjuA4ibXw0mrJ+pfXNyUOq7aEPvFcQfdkemg2gDsaDf9il/dsr+eta9XBt
sSB8grMpQHT0dvn+svchMCxbL6AQ6ij5lN8Apn72yNnz7JtuIVpEbufobT915DkAwDTnIruyyWSH
chzfHBfQe6uD6Qgc6RPPKvx99GYrPBSsKN2Qw9hZdec2wxXm+YwtXh8GI6rL3M0vYnb13YdKvhhP
fVqCfv6HVcaCX2++h7V1iyEFFMfk7dD++d1JIDBzRW5OxVCJveOH28mQ4R6/6MA5mls6tgc0mzV+
e/Pi8xN3sjxxgS25S+M/3L42d1I95i2gPRWqAkyzBFFXdOVGD6a/B/ybjD0pHivFvo+LX55Cu4ZJ
Aa07bQZ7cKTlkBAGvhGOes2EancOKz9P2aSfLA+3a4Vodu3Oz8L12rQ8DTPXmyZcxC4YwVozf83j
TLhg8sOwhQJH7rKlDnc6Q7CI+ABILFr+XeH2bx8nV8XyOWmqM/K7+OUOeY63F1Te3o4teWro2RM5
ea4nHVsXhoFqUG5+7HFQauaoXeFDam+CBaQne+AM2kXcoRIWftHte7CJj3rhT9xpRVq7kGJFL8gn
10W0uQLB2vXKXLFrrpcy68CTM3/XqVIk2AnUXQeT7C70l1NQwXKcrXXTddHhJofMg2QKoAQ9Ffk5
b0cTL8MEQAY/fO8HMDqNvIw4uffOhJRT51+FBzxudLEhyq5Cymqoy6QjiI9xBiRsRIN8Zy0CLVy6
KrW3h2++faBQ8wWH0mT88BaHZO5pQQ2uU/hZ3cHA+toFTgBC0mTTsVv8Vwcu6xEis3MULQDhPoC0
4EOiuXx86NdZAI5EQTP3bZEAzE7mrnW/oyg7tPQbYiqflW/UQyNcfmwYDKK+6idIjX6Itpq3L/4w
XvSYuzCgsQP4mMR2LjJQuG5nksoE35Ul/dvIgXy1q8lPykUBBWroCEt1xf3Gn9SCyFQ7qgdTvulJ
NE/ah2XzxwZDvQbGnwyHh3YJ+x1VGmwH9RPYaN5rziE6sXZYH0xgAtxyMApV1/oHIwXZh9af0tAs
fews9behRZYarRQAs3o73R50BBiai0C+NMvI3l97+xYEqFrgwTlgbnR/LEfbnXq5fAVxyL41iBLX
lXP+WAj4TR35FSJYoVR11G69wjzhG+PBWXc/CqEglOHFyUOa+s5Ed8p6z2VOm8Sf85vQzJsNLd20
yLP7FbcQLXglp0OlMsSKJlQV3CisS/jtpnflFhq8fwrdwKRt0FZg8fmwExgdEKNYvYViUMN9fGsf
kvDB4RnZeXnB9n0ZsqPDuhcpbHkaO8pS1Wdsq9z1NS+G9TA4xm7nGo+vdGV+WHuK9lbkFH8tfOvc
hR6Rr1H5VJ2a24cF1FM6A0c95VkLYDygjx8/2zWgexrf9niGjdw6tZ7gdbAB4Nqyplk1f/d40L1V
UC9i8AgGsYJ2eMaZAgSParb5+K7WG+ixJAjJTsJ8lz7ydxmAwY2cSpVA/YcBqky2+6gYiI/8g17D
4NGuTdR407oNKKvOazgv8eCvXYqQj7zxX9hRPO3HdigOhozNU2VJ8ziDEQqgG5LK0uPHO8jH8VGA
txhaPp0bxyIQyNDJjpUEUUuz4qXNZBWVyps3xB/fyxWAk7aD3sK/Ls5dvx7Hlg6n1W8R8ggqNMV5
DTgyWDRk84pDg34gYSe3qm2+5ooGn0S3vPW53Ad6WO5HXVan1ekshJIBbpwoNr1apwMv1juRufXd
qkAHw6UGMybd8pob1J6jUDvtTOuONHN2FAbSe/ae1zPbd7ILLytrEFbr3WNdwuW2dopnD6FoDE+Y
LxXgpXRySZLNM0/DfCpO2s1INM20RdflTW8ff9JNMb3Qxb56cg9yfT33sNYRly8QaP44Hnmr2c7k
2kMCpIWsvDb2KcwBDxFSPXcAIK9YfW+YcLDA9zV0S6SXp2XoIy9Budq5tGARnKvsONw+hJ5C4EK6
YI8oa1KLXz8DyAEHE5m/ShogQdQ5wWMxZxsMDRB7LBuK/LRHkWIgcCk+DvgqP5i1cQ5ojSBhtyCB
nXqsEGKcxZnIAqHzuZVbz3Rbv+qmvSurH32zdoe8hAngQXi7c1Wmkyo318qxL0Bu/H1eTv4hr4AR
a9C516CnsKVGMrxkYfU109jKzbDGinZtaknb7YsRunjWDcWj58B/n+eDBkj2xGbNUnoYkIg7iibz
0iIgy2fpXOZxusvUeA9oCIvc1+D2AneOLFnno/JvObdbz1MAiTx9dFyC5SPoYKjaMpzudR0gsOTp
O9+F05Xbiu+s4TsxjNVb1Th3E8MBXJL24qJn2HYOuaOuHR4KnKhJuCD0BVpInAJ6XFwv23Sr6BKR
WZ6KbqJHQGAInXgEmHYjlrQ8YEGM98hULfcrCif402pX8lZsmcdl0tO2OHRS16nh2SEPDbl26JOS
OvfsZinVtB2BIY6m2xXhHMNWrk4fHyZCZ7A0ECxVgQzk6jfzjgiAvB6sGvhL6rjyuTzXLpRyWkmx
aegwnQ9tWehTd/tA3bACFzbPqTdxfaW5CFNldhL2gzMUic4seW4QzNk1JLuUQEsKnPjIhwQNFOxR
5M9VE69iyu/KFj6np8RlKrW94AWGqTbd+ugV8jI4dmdhwnkKYPCE4inmt0ukZ0Y2LFyrU9EDfB0q
eKmkWI89BOUrHYONDNzikSIrj6yLUHtVAnJvJsekHW/OE+1G6B3r9MR7WO7NUNdp6XVOIhcynNyC
lfvK9fczXfBZz4fTkNP3oh2aO+M50UrG4BFeRJ500zI8rE7+3LchIoQgNq8dRMxN1XjVrmFtlWTt
GGiYPoMHbXhGlUcNjNNKHf3bP8swPyguR8Scp1k7B03xHV2T9Xh70o81dtl4LrLxWJVcfcKCThlY
r2sm3SfRm+aCkTUeJHp9223K/KGRBM9BSZ6BpHqburvOM6seVjd8HPOiST66AVuPNPZv/MAyddP9
pPEjUMWsydiN5Wac+/Wl8fxtCVdDXrzMrt8sxEbwawfUNih482WNm7ZrE4TihwfS5tflJnjYoMYx
wDOUPz0C1aVoL9lqYXVYuSnKIt9RIfS9Ty4wqVMHMtMd1HGcd3RpNl0GwXO94R1QTE5en02gngIY
U/gVXldA5A7WH4g0JDpeedl/46HTpv4g8DRZZcqtZUOAHnRNYFjozVBh6XqW+c9rPSMz08jneR5f
ySyufGrbJ0xQQJ1TFJBhIq7Fch0Qtj1KyZEjczFohwbAg8Yct+vv2znf/bVJYuiQXMDcaGspY7+O
1hEM+gXxWrTQUh7cFSRHM87mii6vSGpn/kz03B8Lhx/6vkBYi+tqg4JRXz4+5DUCrjTIH/Q4fP24
4IX0yaHvEMPyp2Fb1us/iB2/9XQsBGruhpAIfezav+pZ/tS7dcYnH61cvcCTEznsKYkYZRPqs5LZ
XWCZvat4l4OJWOb7v79a3m8/Hr9QikH9o5iixfDLi35pKXkXFsIPMzjOneHx1Ekg0SIHMe+NA0IF
7rALir5Ga8zzYymFvgthE/JtobpbdkGcbOgB0eRwYKDA+EgEFWghw0HdZQDBtn//YslvtxYjXG9a
jKAcvz/H//XF5lkTWFMqMEReg+K8QuarRP0yK1gYSOwd16K69j5CSNLk9nnGGIJ69cmnW5VzqvCb
6OIQZjhwIRSR2DKLZJ0QofGbat4LE4gtdyiPAz0th6mz3yapm8dGI8rj2EymhXbp2xAKHJKDgxpm
dVJYRsE/yXG/v0WB5hcDGQMo0z4Mn5+b4MmZAShUMKs/KkqEd9w5XhwIS1xMCjNLWhOT29PqhBqz
K1oHFqyblce/v9C/iYLwvQLY3JgXih8TYj7oz6+iAO+IPFOIeMvgedHolNYgkQHAx5b8YeA1zuuP
w6FchQ97UfAkI0N/uPHuBWf9t3Xxa2wasv2HJ+A3uer2whiDTBVgpBT3P77+FwVkFYvvtNhF4YE1
oPwwxkr5Y3uXT7pHSSofFRILo+ej4WuBVNdDGexHUyF3GAY5vEGi/uFKQcT/ZbvxMU2OeSHGNhJI
qQH5ZQHlhWqZzjzsaqXmEQCTPzQG+IqL6RI6Z9MBgTIkJgPtvhnevbsitI96bMZ9K+o2BTbRAKsE
9duVgMLq+gCyEDFyQcfdink2E63bh7acvLMA/F7XdBwijfEoUOfECyYkHKoRABqIjvWeZeq71Kw6
9DPyChh6cDFN3lw+JHD22eazuiuVWKLqo0KgTrDrOZIERnrsriyqcvexMj4aLW4djTYUy2PNi69/
iEt/1MSSA8qS0hkeQiPecG2vtYEsqzxk3oVz5K3BW5EyeKqYuHwoDcNq6gefv7qbP9TttQV03SFp
8ZRPoIdqM6FQvbV4s0e/DvMCgo8a8izb6l51q95nSDqeshvrKvvU9XRw598+KB9d9Z+9qC3IHkUb
Bmyh09h0M/BnMcxTGWNojU5GyUBhMwQBA4Ai6Mq+TxZzV1wgpGiGG3kEr2UulmM7YSCRagxw2i8l
bT7hogfov2TlmuvHW0EqZGd55h+Yj/3Co+gpZEFpIjEe6MiN6K7EZj/qTBs445nat46qo0m4/dWt
Xcj84OJx2IQFooheljZz+dajLfpuCGIuVQjkdWmCOCh9tZk5kMpBDFdgksuX4IavozQVnxC6qG9Y
3vw0iUEn3tyah6VJyIyemEC+35B8WF7zBbizP3uYQLSyAgOz8Awtc47S7VaTe7x9WhpIH2Ttd0Xl
Qi3C+kZEi6JiwGSk+lYEjeEUIow2ncgizDnQ/Ejqoj+G+XVsnPk+NPV88gtQ86oTw8kYTBXBkptj
gjQCMo8IuSEL8QQj6I/HBnRd6g0teb7p4CeQv13ksjnhZSE+V0qiIvPeRechWWECFyDHhAktGKV0
GCSgpQ43bx8gT9dmK5YxW6Z9MICuoXp4wGCbaBAW0wXAlyQ9+JKMFyQVvvGwSCBoY2ba8N673H+2
LaiH/3yGkRk5psDoLnYwVfxeLxYNop3DF65HLAwfM6UWr9x9/BAE6QDlTMrgQV0eKu1OgAvVd+Zg
XGGVyfxIZ3L96NwnNL2HIlhRckImTjpwM5ihUgdpEKgvwl/hfHuls82InTcVUMV9gTFs0Ypg+mVo
vByh09vmCjxPbkKXfKpI0B6X/2PuTJYbV5Zs+0UwQxcBYEoQ7EmJkjIl5QSm7ND3beDra4F536v3
RjWtiSx1zm1SIhDhvn3v5W58HCctuhRUPps2nnJeQANHliC+nItFBCOW1ndRTzcCQ+1zmGLjmVLz
d8Hc7zXO6Zzr3o4C+oZ93uckH8eQ28szfjepeKPxt29RyhdAjO8yEjN2aJ5EQ+kvoUY8dzQGplZG
GwWJVifEGfPruD4C7ZR5+NbB/B0MGb+RKezOTon1Cjus2Z2TkLF5mC2n2R70y2I7n/95EhpnIEdg
eH4VU0kkWEJLM3PP9frZhvD4rFpcKm8ajrqmX0kgFM/cOgUzgMnyAT7x8hCH26fmAglOz/uXOOpG
X5N6tF3s6T4PUUW0nC9d21TXiHaZUWFuHsm4Ja8S+kRBtn8GMESDms6+sRYrWoGCa3W12JdD9Jfs
7XxlhGgeDXcnaD4JINKZuwvjl8e1LHuOiWl293LUxp2upd3u8bcvFv0tbari8PiudG9Z6Pnpemeu
xvjWDfc2UeHvrhme6oX4yeOoXSB/EH+C3bSg051IPuW7ZY17uPKWW7OiVgXf1oq2Oz3a48JBaR2I
3/47rclgr3bRhsBmITdDZ+4f/+ed62p7j0+bGKC1XAiE75cqPeMhqW5N7N51kdonaZsTL0+fwqNo
AqkxgNQze+HYgmBRWi1szqT1+75o9jPDta2nJB7kXGG6t7Ob3Y287pH4EuS6vmHRLG5qcb4Wx4nP
qzdqg8buXE3ekatl4OowdciCSjWknMMlPIt2gLs2D9Y2D+sK31xbHnqQPb6FRrI1u6i+xJnotn1J
FCHPCVe0uhbvNJBQW55r/LmVQxvyeF8elfqq5iS5peHPsJY946X6E8iC2C0tpCjCW+XZjaN9Jmbe
BAIyHQ6vaJ0PWK+6YZ1C6tx9A+LkZBvWWQ2V+lHaaDVqHnBpEWrTqrjeaGP2paNvB3NXansQeN/F
FJoBmWhrWxIk3zcRLKiSqeoZyf3pUSTFU2ocErMxD93UQVRcyO1NYJBs7thdVNfu3RpqAp/N9Mui
W79XkdEHpH4TiEm55YduqJPEnJbdmBcNrvw09x8dplXo2dZj+Jkrl5ymanNfVHN0eCgbnRUPW2+9
Ob16+CBwvmyIGbTbPrXG91H/wIV0mzEFRXh6fuLmV3/y+U2N41tZzP2Xli63ofxd1owA9aZsA+1x
SMAi8FM7KbvPXimKEaMjiQJaAGtY5gtAt5d8xZZZoHk/5GC9gLJq5vAFw3/t4yEyl4Nq5NPjbzXw
c58NzGlxBHStjbT2QnFLHMas+ZEn/Zdj5+6psybv3NG4YThDjRlGMkqJHp1XKADtOsEZ2UavqheF
zx2wfJZp9BbhPWvK4m4ra9wzcxhJeIQuRp/YCTz8yCJJfhZqOui8K3fFRcw1UXfNLl/vMRPy3b5o
pmGTjp9hJpJ3HWaP0hlElpNhnDU7cg4THRUINKy4RWqPJ6OyI35L09fCUYiwSjDVBJ6U+wtTmQ5n
ed8Y3f0x0LHL+JhDj2m6kYgxkAFFmIrwYN9WlBNew0Bosv/mY3YlW849z7iRmFQYGRsT2NWUT9VF
mkV162RaHBMTqOGR16E4PVqCNrbRD6iEwQq0cptEmsQhyekW6ZWvYGl+0yhWN7Ex49/O3fapJCbO
J7yfpqV6T6oovhCOCjddZMYbS6rsZQi99znPxk9VZCTtEYXfTGdqfKuavwkdfcxuvPi1qsPm3si9
pv2NDB0IW0lByrDU2dq1NZwWvZoORp/U24dkkubfHVlqmxF/7mdeYyQsSqM89R2LdYOiqFDZVPxc
hoR9PQJSvsZ5dxyLIT7gIZ9yUqvLOhorqnneOBDLdtl6mAzrX23weoS6/F2byUkOYpqvcRJdW0er
3kyBZWucmk8SaP+cI4aloq0EFHp1jMb1I2+cjmWccrhkTrTCiRA/bD37XCgadlRp8KZaJ9una1VT
DzxZ+tD8D7xk27FXZ8P/O+Glm6CTWHnJNF9s0TD//8bLtIustQ3SR2Q5KV+Fac9rl0qBlRGS0R4a
18j27b1mKHWWhvClq6wjJ5k6X7tZDD81RPHvy7DMGwJ3pd8C3IDON+uXyfnQU1vzVVdEX71eBrHt
G7OxXOaxHZttWcPqjaTEwlj0WO9wzCKNu1A1JJnO9dvcHP/zL+iRyfsb/fehWSIaEKM4yjg0L/Zq
hiMIaj85BaVo0psZUwcs8lWXv9Wz4x6mJi7fpsYjLhb7mm6B3FrvB2P9gqyrgtlxssCTTKjoeZqb
WgGHZgGObLLD+lUW8Q8iGH9C/OlYPahQATw0d0vF+urv2UEDqK7//SUpoMhlSm/24ypxWZAudv3g
afC88HGURxvj7i9vMlJ/VsPOyvrsGNKe+53j2t+aAd9ylqt9NMKuenR1QiPJrqtljVMkxgxo92wl
bXZ8qDYlPxGr+bz74i0EkiUR5NoZjLcKfOleC9WzAfCXC4SH0JtgobUjKlopi69izYA9vmhW3F0T
6DaT3iYbPUe7+u9fD1OsL7eZ2sPjBBBNfGkoz4+FIjs/euoH8R95LFYjgowIR+DGFX3dvXlxNj/b
8E1/iZZ8vGOG1b0axXw2S+jX2gAlo8KvcnhIeUylUPrnawGD41z31h9VD8uzitNf2cQVNYADfnK8
Of43FkIPvzHpWxvv+TvJ8diPIBY9NIJl1sk/pcO9KqCyTB5wRN6y9hI6bXuC8wyd7TLCY/nRjY4d
OHkWgjaYcjIP/ZuTOt73UiQfYnbro14xHGakiY7qAZww03AG2dO8D+3sXMFq8twUXrbRkbaOWpEs
h9TrmFE95p+/I0+W/9S9IhvUTo+Vvu0MvJ8xmuwVPAxRpUFFO4Lt9quX1iYqh5fdIHXuH5MyOuqt
XEOn4aCY4se6+a0UlekvaTgcGSX8nOc+O8Xm1D0tOkcn5LQ9IdUuSMchu6O+Lwp9VxtN9V63w95L
AcEZzTjThzd+icOerLI1bIT3n9pYefrwr6GKJziweBZ1bqfcSZ6I9mFazkftxIF4tTz5x5P59K7L
5FhW2fHfLDmblum1duXHksyYuWLjb95a+kVGLX4KvThoOiT0DdFLfd/P3nTOIl07QFCakJtX/lOX
hD66buRHeuGeRxWPO87s7Oa17mEwmiwwtaU762JUxNp68Uo1W/szpEu1heZ1V8lsvROF/Jb3ieJ6
M8ReaOFrpoXauz6HZBW1Vy8ulh+tgHCYZMm3cMqMU5LQQbeZfmgYtbxVNq3uQpXxFHZ6+ayRrva6
9huUCvFHZ7w9lkpywzPR0PrE/WNIzTfrEIqOTJ7nufPeNIg2BFdIFnZLMPWE6ictZW6DZMfQNo1f
hlR3DyKFiqAW74gJFJ0ax16giUgEZqu8jcdOgZP08uqQufbkT25o8NBhc7YQELdW6CW7LBsh2tQw
D7sUPCh+QSS7vHE2+TBaGIgODxdGMVrUjKUWHWy7kyfgNXIvbCLUznqL5+0uL3/mhQj4HNRHVsDZ
K+X0Pc1Wd2g7zTqgyux5cBMZPOT0wQE9thQMkkKyWJHI1LO3iPkZWaLfe14I+yn9que2f5E6ie2l
FCA08mHfZYMD+FZz6TQXch7/LtsO9CCXGk0SCdHq+vhTYprXBirWv4rCmhvzVlnHiPvDX0DeBb0q
4udhcaLnfF4YK5gFA6/128SygQRWJTGirBrwRShE4ql/s9fnRNdgOkSFHW7xj470uCBXKFqhBhDI
9TNdHePW6d8qS/xUDYFd6XbhXe/AWQqg6HpvlXQBdXtsS6yyVYf1gjTpOWTeLLz5gI6T3kD44dps
s49K9tGVkX7CzGOw/LorjO/9FFhkiN/NGL5nNrhBm4bujbyus50ZvL6FzMPrOv32uNwfX1zFiLtx
rvwl4uvodONbHBXAkZKCkZHpvdPQ5Ef1KOCkZQOpbHE+2FGyVwP2vmyag6Fhqj4bMRgqJwnRoFiv
IJDVtvB99G1uGRYRWY3T0BxzileQIIkwMCtoc3cf8qXyucjL3cONEwGm67T6SqnqT1asXkoVpadY
A6bize4pp3LbKBv4meZF0Yuh3tvQtPE+TNHWdDHlyDS6YKBSAVzJPHDnbEJLmtkVQCjwyYi1rYHz
/kTHYcMZqHjV3bqjNCK82nU5aKG2yl4czXCCKmoywo0Fbg6hNOISJNscYi7kM2Pzhm7WX+zQc/0M
iNSIpf+L+n3Tjl732UrJ7Szdv3MlsiASen1OsbqEWA7kb8O0BNeeMwS61VdvmNz0TXbV4zr54BIu
twa9GQsZspTgprmzU2R5vQ3PD4Fpjh5WYBX6uu5G28GOi+dmGgef0CQsqwGlXxbNp4nsEUTNC2HS
YhvrKXFRmIWnMSv9x9xnKJQVJGtYHVRtANLQ/ZbVeRpAPIMtUXQ/O2PB72FKrSHrhEQ5rX5cGxqQ
mSfNqZ+nkyey6cat1D+5mE4agqlXzRy+pyW/mj7pKn+ZDBOgiSwBPHC2+PoMxHbKBTA5skmbDuMy
8Ye1P88Z29FUd1t78sztKCbvpMz4dXy8wRP1DIHeIdly77b7qsiW6+NPOGx4BdtenOO4P0s6tve5
IPc4xGrndCHsmLDwrvEiw/7YC9HsZseynvHx7GszGq+m4cmbtywoSkCYlJd9mGuhTVG2HJ0yfrfK
8F6nJlsZWjLnIHvTe7IWw47Wky7yxLdx6rVt48HteXzpyKBa0LmeH9/1jbQ587uPRo8BaRhtHEwq
7WnMGRT5ahLgqx/fl2m1PHXm8ANecU/l0L1zGcBxM/XeY0SMQZ6++Qm/kvb0+FPThNp2LmNwUVgS
4DfTONisd3mdXMqCqfAWGIEY4lS+dFvSVB/VWJJJ6hONHC1Yy6sEJpSR2dTXn9aMyuol8gi0rXc9
79GKEugjsuJyW9eTy/P9f0aFjxtZqsg3Km4oBpyP/0pDTKWbZ/Vi5JBGTJVjKqqeJyu0Ltlghncn
DJ1no3kdSic5RDM4BMgi4xvLJzzE67g4keZZCKykvd/zkJzMcCg2j99gOclib9RSYdgMFHSYPz1c
u03K2zwrTb041ZLdDBBP/8xyvZCbJVfpaycHLA/LqG/tbnEPRmmEhO7g3EVtIu6O14v7bCLHOrMH
LiY2QNePZIExa2yKKoTlmTTNYcGgcrOLetflqRdMOlhMe9Cyq9ULc+Mt6Qcjou7ez7A8haQi1Z1S
vFoDAfbQ5RRbxpreXEGjYOr/+BKXoM37AeVrseIVcwOZ17R8UEHNfbIhKyFE2tfx3TCq+rtBUp9s
4vREtHEvrSF+ndaGUChQoMOyeE+N7blPjacRooCWZXZh4j+8PGK9ZjOkV8q8PtlFIHzPjy9mXbUH
y1QnmS/kr+db1UUN9dBSY7cPe4+2Z9VhBxPJJPmGl7U/CVdPoVU1HANZX9pBy7/b0OjfbEdThKxW
2XpVOmE+9pf479w5w3mYs/EsG83F+iB+DjhPz60h7HMxuEQrC/0+QkiPtBdSlt4+MTxGRZM4P750
qfkFQAf4ZGQS5K6aHMmTGvDxAFoFtgpTacRNpctJUvEwYe+OA6MT9iEduENrTTQvhZuY5G8bEVgZ
eV5AKrfFSNTt8Se31ncJdRNq2NxsHofB44shEeaYm0BDc8av1I2b6zSM023shk+vX/LXhsuK8qZ/
cQBsNyTyn/JW7kBLhScVJb//+SzZcARJba1O8LsUQTYXy7brK+annaN2mVkjasAa2LSlmQbz6E1Q
0yMWMNRWfB5MYFB6+UXQwP5YSyvAwvCKLCZVK5c3Optumu5VG3KCl/OH1evuNpf18uRoxbSPrWLC
ssi/TFQo/DGmMQtbh4Z3qcf3UDN0CC2QgR/fYnk6R12LqFyjRJJomV/4KM/pOjdeACygsizZ1mqw
ukejPZybvH8v41wB+Q7nwxRb9d4RhfWdoMal1/Npl+aQ5iu/MbC2wkzk1M2i+I+c0m915Tk/vJFR
eZ9Y6dlLAJet9+i5F+lMQhw/yX++xSPx+BaogHOwGlRFi3rXTgbn02uJaRZOYtxgDo13QIo/w14m
awa/26VmVj7XbRHvvIGY9+NbdkK9Jraorw1s8a0aaIZBYcRvYxrxVI3gBfqsxE9oxXFQrMYZM03O
yLvLTaziTs06iH3GFGtMh84PE2W/zHlhvzCA/9DUXF4e/6hbIrElUQnGeyjA+q4/Syum5pyXzX++
rVzR4MuGVOSRx7YTQRts9/iTFg0n9oKDKdbnICo8VNu2oDfDJ1YhlmwsBuJvYd/LO5er//guKZbs
DQGcDUKbwbFZpeMtvBmoSU9RmfzycCZgp+AB7epwOE2LeVvUcnY6U/5OCxmQ+/ujGeX4Il0G1kXT
weEr2pOyqvi10dND5y2HYlZ/VNYCRXwUeaA/pO9RdnAuAo4xdc6Fx8EdLVw/JYfNRiFrbR5XJqu/
xIWiBq76OsjMl1Fc5hSPznpcE+P8aHLwHtUU2+RMJ/Ux29Neibq9TVH0JuaCFRE04D7tuvZZSChr
alAjKVLV0siTfe5SWtaKgdAhaeIiyBU3Rq+byUcUzU+50rKDMU09+cbMuxiEk6AtZN2XFOOlKUr1
bejgeouVCj8CsnkUMgh94Ojw9T0BzfWbrqw2tav60+OsJchA1yryPhj6beEUiBX/94vFUMOvjS8x
9BoXOJIe7+9+MfQCcOQwXWYPTOEsEu0uHf5HjdTePbzGEeUYN9suYZXK54I+tY2lM530vpNvNtTG
3DGClkcrhtUKO85e6r9W3L7pqexezax7lkOMjXKs43vS2OOhLhqLrFpiPTfJ/NIyYQ66FFzP4w3I
17eii4bmajPAGaxo3zfWeF2ktJ6h2djPuDZj/NmwG4ECHG3u2A+YIw0p7eO/uzQh/5aFqroOQDvn
TafCxjet7lc/uxGusphtB5WBOKEZ8XwMo/dkdcrJvskuc+y6QVUBX4B3Y1wKxZinscKPmTYZxnqZ
P4uErP0U9k/9Op+XSX7Ne5gwRS2bLYm1e1zUUHG1pj2LRqO9XA1CuRrBv3Eop36DnglkKTyXBoYW
SigL1j8akINpY2uZBFGWslZHx2M5hE0qvBGz9+cKvd7eumNLSj11nIuuPzkTYDCtHX32dYxv1N76
S9xWhyhyTbAXHMzKCdltVObFwcLgR35JZy0TxWrdlc4hnNw74uPEyCcprvbaa/H7YvIK3ZR4mffM
ozhsZaGy8z+lAmBjdp/W02fmPjpWai0jxSsJz/bQTujPKi3OUeFcbFs1V1r38G5GRvlsTdOmxJeG
aqEl/mMmb4HOOYR1f4czRKIlmdqvPE2O1cDMOxnS2i/t8ZuCDXu3gA0N2oBbWhaWjxpoP+dQZ2Eh
Z9d09Kxny+x2YlzmG2bej3Jwp7PGdpx7E4JJLc2IID/RcFmST/LWfz5KhAcGSMfHf+rxj1IFPj6L
mLlzbQElNWa639mwX3rIKitltrNRrKO8ubXM1fc4k6HKr8b9R/2USH6fBgtJslqyrmgdl0869Val
LM3/17Sv8vtjGAMJ1L6txyKQWY9jylnq7VIo/d0xxeeSVgxkjKy9iWiA3ra01bXAvxgsmM2Dh9o6
pGQNQtRvXjPf8Aa5C4kSdWvIb24aZsAlT9yop4pBYCN8BFqS2yNot5yq9GGZj8ceftSU/gg7qz0q
xU6/PrbCY4Pe5bO6aNiJPqdOlMkvZWvpS1hq7oVc33OPSfM0t810bSfskqjAuxUfWuZ4jdIuX7aP
gExf108P76Omt5JVMnaFt5FimASZuulYn7mNiuhE2UMQQg53uqO/ccYcJcTEuTfN+teSGcZTFOc/
Ww1hBgZF/NMuFfM17kZm799Lak+fhR3kQDIShWXO+2GIluskQeJFuSPT3sRKA0K7CyXCy1c1jOOt
xDDnF2N0KoRa99tB1lRil2bGiz0lKHsx851eMvtT8QWFaBeqcDx4Xoz8AwixdPV5P4x4xMtoSYF3
xh+YITPPfgJnxA43/JWLpackDbJ2h4L/7Fl8lGjwct3GAMvbrCbnUNDd+6OoRbBoSxJ40GgTm5si
nDz1OqpphS0QFRAmiziWok5Y6dXzv13sZ5HlhB0SFKk4n3ylm8uu1HKatOQrrhmA4zqHAdUupIEc
OG8jMw9TZ/5fxeYnJSnGmYUDPW7P7AbDCO++uMe+6LOg76GYGLTnhIwPCVnIIwwTpjdDghXd67c6
rbv0tC0DZrbgaIAoG2rKeRqZ4Vr9KTTLKmDJzAlWG5pimf82auqrJfvWgubfWgjAAcabmfHVr3hq
sL+a5kHMYn0omzCATJwxChmCAeZko9fzM3ITHMH+G6PWj3YufySzD4lVC3KrBGgDGIRoyK8u/FN6
8z1Mhl+RNRVrkwEioUxY+2IUp6h7knpY7cJcq1CAvfLYL2vOIGQPDA30n1ibAsln2Kj40GJ/Qycp
bwXrq/L8o5/mcAe0DN0rSaGQz5lAZCVlvGjqb6bZ9dkLHXOLaI+kzbKEodXns9RelhTE9GiQ6Skb
FjNOEzS9VoNX3Hn5ROGYRRs7Gl5c0xmuTkwniG8I3mHLkAW4fMJVX4Tnjh0XIJ09AEpN8m3V2S+y
yOotaFgRIQO5ljyXWszwxcXpUXvovKMH7mBJ2hVtvRR7KHYIGyt/0UMjHDll9Mn09oSRDSszj/iS
Zrdgi5EV38fEbvez/quy3V+lBgAI246k6q6SIKMOA6DubBPG/47eFpvQIUnMAoiy0CTjX7jJ7kvb
pQCyW+0r1YsAXxzdeeh8VbJY9zQUoPwbGsSBgmvq1G+vkyIgdWWAn+NymUf0qrhLWYlj4wF3omwf
JfrqQ3Wdk5wPi/DObe/hKlmc7Bg587c8L/vDLKliK64GvBS1R4ikNEPIWOh3UTFdtMUw9nmu/oQQ
T1WO3kiGwo9MgbipLWQIQps0OJexFPZ0LY+RNrOhRivjHY8NcAoxDs8geo5uvLrGC/J8I3E1J45q
4FuJt9VTRseRhnsG9euVREt+8dJy32tDQ+nEZMYkZDQsVQaEotR9g1Jm2+OBlyL3ZVZfM3iuqi8x
mqsuO8Ia4ujEWmE02quq68vkwaFrulMXcTzVrMDbkG5/6fmBMfRyMpggDqGJJAfNHp6gRw4nqzji
R0FEJ7bKEkaST6BvBCt13N+VERVoczNnkF40wdLwG5ukrXYsPNsuuvgt3LjbkZ6Cf4KcyUllITHK
0fJ1maXsbm0OWei8UgE2m1ivf0FTxpc5YWYxZftsDN9DCJd+nGE46TUYrtL74erTGqVJnofCYFFG
GfJxakxSjPx5wWforbj7KGeepDYkcn57jbvsbPelZMvPxl5ithlM8OwGblYGJR2LZYcHMdWBEhk3
x2K2iKYVdOQjQJPKSsUGxfiVVUA47NL0u+qwRI6RnQPLbJJdy4gjGFrnHWe88yT4zBcMLNMgYIBr
ZbmXdfq3nsccfFGCebiZd1Rl3tFzAUqmDbv7cJUQIU33dqpzfs84UK3BucjMeo3DCqnKKG+rc2LL
RH/wPdGlfj8k1hb7hkWE/CeizxXmC6STWOIxjYborFNicDHUB83FPS9CalDgoPuSNZ9yYUFEjGCn
TyeVAC4m4AtJtc+fOLMggPMBmeZibPRl+m0SuqBnA39vz+afnKH0/wYcLtssI7Q+1NioXKytU/e3
vOclCO2So7TaudthYXogtWLkKqGpVxOb7/IG5TNKD63LBswxFMyjswCW6LgNC8xLOGhcn+1tK2qH
fZp/tQ5vQKjWJWUcSNtmMtudVTMPj0N3VwDbsxtW3kXph55wG7emsecGhDyHT+01aftP4nlPjiU/
hIi+Y6Ounzy3ADLBg0O9vDViyBdyvuNW+tQZ/G6YBf60NAHnOaJ8tUV2jCMp7un4NXJYbduq/SqM
HPwdi6FjMopBnYy/ADdjPrJm7thhHXsYy1sSIWekXhIIt3wpFCvwWpK/KNasoIFQZYfYXOekNQ+y
7b6D31ksC4LHzJbB3IYHnDNTtuVibmWJvxgJPtmmfc+qKPu3NVJgUCOH23jpz4aVMOXKuGS5SPKN
NeBoGSLtj2hdEp2hccOdWO4i7dbSBh8IK+UsnfvOj322TX3e1Smty4Ioimo3LLRwU9mWfESJuUW2
83zD+JS8ovjBDG5oLABmw8iEmoOg5ywAh4wDHy1jBELDwLOsmCVZ7DnYKIDG+2jujyzlWfw+TX9i
ycLtqyWXOfS+sPPg2pMTvyGvPTVZdylGDtQuj3CufImEIs6VTkuz/st12nee/Fem+znbRqgqyjAm
jTLp9nOb91sTFmZZEM/DIUiaVPU/4IJre5dOEl2SaxRblDVOIf7G5Fm648iywbrx+6goA0bx1qZU
Fh9lCFcehzyWoOatXmDX4ikJZks8G9l0trDIv5VlV+0oUzGLu19YnIK4g7+r97/jPuappovR2IDM
I/ZKLNZhNzLRv7mW9iYrWTchc5NKHKZ+h38LP9Mg/bjL2djRsT9ASyn3hQvAEG7WNi1mlq2VDCn7
dBW2YUHldX10lfN7bKtPfZrHIKyZELfDFJg6nsnJHczDhLJI8rC/EPEOFSJf6Mn3fuAit6FdAbIf
rusORCtvtHcxfjdtNiV5ln7HtM6uBMRtPNW72qEoiCtqCNKO3wEqSFKQcBfHhrwnbBL61HicdnMW
fxhcuElanZSi1rKJSFO9B2aWvtQjTKpc6IzqCabVocYTyYaPTaHn9U1Tx6Rj669d5UTLQ85Far84
achLmOy6kr2L/VS5h4SR6foi2NzmbIHiGe+8ux2tSd/c3DMl/rFqQnk4/arZzB2SH51HM0I1htsX
CojX3UQtrmtE3Rr4fOS1mmtbsAgsZKdPMOfpr1zHg1kZmkE+0d1N0wO8C3MtlfHdtuboMpg3RhLJ
bimR/Fi5i5BfdCc6Jo+6ayT1XTtfYdkJxAzY4kI1VEY6f9myvbds5MxL2RxN7VdcB9q4bcbcCPSu
5GZlGQ+ZiUM/ju9106Z7ZHBKrxzCfUeoGstBDUulfVWeme8SgjBJy/VtezHbjKz1YXHlSU5rRZ17
3ZkaWLNXomzJrZ5GtPV8Uix80KE8O2G9tdP+TZUjZDTHOBCL0NiCNDgb6Fo0xrTmC6B8QYiK9Air
7fU0O8p+L5bkNwtXnENjOHu7gX0cmyMhohVybUCbPDR9fyRxOmxVylFQLRLUixFUiUeFlJ7H8pSG
LJ3rybgxm2xuHXZ21Aux83ookHOpqm1vm2cmCQifWbItBELUuhhkKNkZOZNmYrHybz32XnS23O7y
yiQG205HK2w+AAkghFlEBRzTAUyr9tZCANxJu5OrOSvV22U1u3PJ8Flh0W/7115wmFqlJfzC6n/k
Xqm9zMzQErgZ0vlZFp33qTuYmPqkgFcvenqXfmCVYSv2dh5BOBct3AMJQofVckXC+AUkqWRIEIJz
TgxzGxJr3szlzBaBUs/2mXaWLNw9ZVbi+WwK35YCVbzv4U7IJbBC2W+S2QD6qodxkOPBM1WJwoxF
yQafyjYxCm3PC8rWjXcSILVP7u00VLDJ3ZadjEBrnisHm0kzyVPi2QslWlVsK2Jo4/wexTbbDwDF
BQUnawxuJIC2/uV1JvDTlNVqifeHQiveF7PzjOS/6fORsUnFyjjImbAyXOO541Deu0zSEYdZByfG
E7/ua5w5ky+G8O7OOBBzkH+QVkAf9sGC+2TjhlMMfQqQcd5syZ2ADRis37WLdgFqHv4u/sAZCxPi
WoqeGFOoQ2naiKjtdqNJ3HdphQTC7458Kscs07+3eXIgUlBu0jKz/F7CHxhrfI6bvMOEggmQZUDQ
wRN2tWD7ABffZ+0PKybgxED0ySawtcdc2uARxr2BfG+6vI84aKOmey8Jeu5oVHDYpAh+BPGDDpex
pvrkYIeAb3sa1cEtmBjyB3J/8xe7KXuQzx6b9GReMOCojnYI3WtmHwCf4HJgwwE+Be+boPI7thY8
Vif86XTDsYbFw17ZVvgTXujVs8nIJ68wbuaawA3Fty56wrlnKogv4zfL1OwtCni0Y7mqOZXmvmVF
g2lg9qmWmWaf8Aw5foX0e+266NxAjQ10Flg+N+rSaOTMOjum2+yzCJY4AIKIFXeXvivLwGpZHN2X
94owEOcDwxOn/MTbl+7rZPmsOFv4nUnogDDqw/VjMzvujOi/iDuT7biVdDu/itcdX5QRAALNwJPs
W/akRE6wSDXouwAQaJ7+fkhV2VXH9qqBB55wHVHiUSoTCPzN3t+OuGTVkyGteZPQzvEo5Ax0zInR
J3A/T9Lve7azxZ5HCDEUQ+TB107DTlwQXOukEOeJ4Kp1dEZ/6B9gmE7YVfx5o0QM6n5UzLE/M0vU
nP+MZjkgOqYm7l0ykyLd1eVwjma9S83hObT84BIn05s9S9KHjUdhxB+TZz96pZ4ZQsbZLmxJdHFn
3qPELgQ+AwupNYea5aP5apwfGVG9j7XhviLvI4FtJjxQfU8cDNcegisWnkg8lGaFboQ7nzps0yTQ
O4eeAIJY6JVjAghFnCk5EhwW9tPd2BvFnSxNJqJTc+pF6q0R6cTbwLGZkaXfFGJf0uIozPKRrq1B
FrJTDoUgZuwDELa7fIwHTLl0v15Evt14wwskci8sPso+Zw06gBgrzPYBTRyCr6Iio8PKTmGsvW1Q
tDM77fFDldVzwCtfDQlKJ40UWkkCE+LveVJM2+hA8EibWOwFuhcTusAdvuID28oEeV/8mtRIMKTT
2btSAOzFwgaaxd72tb1rYPRMdTOu0V09VUyjt83wNSOJ3cYFDs2iLM9t0x+Gvp/vrZQ7OpDUwo56
Yv2D+80nmg7R8UorP+GSGl4TVbtbzxi77Sjw1IGb2Zii4MHi2Utdi+oBW+iGqTla8cI+591nWmfe
RaiVKEO1m8OR4Chkg0jTmy2zgLs5NsWmltHJ7cleicp2Y7p1dEqIVcqpaVdD2rzXffvmKCLcc/Cs
lFz9zm/VvReRCtGE05Eztd63Sf891LE4wIr/YpEbnZgxE9QRIbPUg4NszjK2s+yT595zT8hsYYyB
yl/NHuiH974vu1Pv6B8yT3/1BHQyEOhpGMZ+Feb41pP2JQCFv80RPG+D3PyVD9YTY95yQzc37kPf
Q+OdfrnIp3dFE3Xrfe4wT5oR/2864GMqiud1MzDJmJ1Un2SfvVYpE6Eqr5qNyJjzp8oIN8nccwsg
qzKTfF+7SXf2mukwiT7ipLfkoSuDhzQe1v0ytnI9Pe6sCKBvOnZyjRmEUUKKcsEZvH0sSSGxqAkd
p5+vZgFN25f2qg+YhYeaURN5LKx7zD7dqJrk8XCcFJtHBj1N3e+Vnquj1VnfkdX1zH8aomztH4lO
jIOdPE8eiFkvHd+Q9/2snZifgQ+LR7bADozh3LWeACVdaw/BfzMXYk10DfLPKZjuJoVt585u+WB7
lCzrOOczkonFlNrGSG4PX+Pc3nVs1sg1x43QGZR/JaJa7GYQmrDVr0j7OnQsd1dKdI8h8gjKZ38j
0xz0dXJX4wc4m175aan84tW5g4hXXHstf7dxnqF6yO7dvgkYapL1yDSuDMl3Bk/DuI5NHHSGj7G4
NC0qRHpKrehv45bBl0fTEWdNyTQoJPxp6ghGZ6Mpk/Iivfw66Je6TLCQDkZ90CH7NVlIdOzV/O6q
NL7KAsGH6HMKCu5PWAJ4Fbe1n9ocHAjIemX8mmzrTceGtaP/xuWFQ9GvWfAK7AjkvzRE+c5XesgQ
ITHXCJf1RxyqQ5Rz5xcozatjajHcaxqjP6X1MphdsRdiNuR3+cUU02dv1uap98tPhjEm4AamxaWY
wHeUd0jqXmVg2odKpR+WXcGG6ccvLYkUZ/7LXdD2b31puBc/3dvchin8mG059j7T4/kctJ2F7iT+
xqTRAtQIGiVMYB0oxvN7gHe/46l5mFnDNmLMzqGJGqHPPGJGcgNadKO/Gbk6mLUTrgdDl1uXTJWV
wn/HIfmEzgr8eh99DsC1D1YZ4VDk+bouQWiw3TMZaEPjb3LzMZM6JHLNZos55R8JlA0LKgQR2Uyf
bCw/ZGSsUo9rsSnFQ9qX5NM1Zb+d7PZqdPF9b1Q/HET59HFUkb5EI0hw6BCaGAsLHqETK61vsUdO
VrMqWcZElrL2ocTWWo/psM6wxJLCpHeKSAZbaX0sbLRjKFWec6+YdsZgf4PcOYEsGUYeO0Si0+XS
6DAk6YdvyiAPLSdAyZ5tsMgwpOWQF8+RwW2qxXgtxalu4ezMEiMImVZ0OZCSZzBo+E0f/RDVkLKT
zahg4GvbyjYSfz5kP6pTxBYujsKi36qyhLpiJt+0nZynLNcHaSUUfCl4/DBfpt2ZTh78xFnFHoqk
ju34OSR7tfN6k3eNlFoQhhkzn2ax85Pd4oMPJGc9/IQwrtfAqLDHhUZyGmf3aahSY1c4HvCdGhNN
KuYnq0oeVGFuuODTx8wfnjuPOVw/vU26r5/xne6qqX/HyVBd0JS+uTioRhFeR5DDkNefowptkduE
z6w3aPysz2Rk/p5J6m392bQx86lQlJf+uxYmzTwu0jwGfu13xHC3/jSuvKTNLpVu0HJqsoNBwPB4
pdvlvJ5+NSEAaSu1Lz3qbDmqDxFMzM5b/mCRAnLTIvxZqqQ9DynvVDBDY8kUW4PELPOLyMPszxfe
4lXHymcbTeG874voB+kPS80X/7TxoO+dhICa3gp2huN7+JeokcuGHaRa2jlWmYNUh7lu+eSzYp/Z
9PxIAYHCfikb7Z6SPORJYfHIP3cts1yXlfWR9r9GhgCrITLFte0nHqZeLFeIjb9GW/9OChoee0J0
Wv6cItDlYmDwmTvu9zSg4c5Esxps2ged2x9lbPvw6cKjaFgzyTICnc4ctp6oArOU2NpW7PEpkigb
ws1DsrFNBic+WIgtcCylpKY6/dqf3RelLVTQPu14VJoEojECjnS6s/uRgBR7MA91Tik1Y8I1UQWs
5oERIjfp4PCcQ09jgEFfWT59MaJs/5AhF6rnztm2yv7VsW0IhP010lqSUNtuKeDz+57IMNYVmhp/
jo66Nhl1IQai5bLjNZMqpvQjDwxly5U/SkTo5ZttR2+OwaGWNt/gg2J/sjR+el28hsbMA9+w6fZ6
C729L2ju6/7kmemvLg7zU1GVn3R2b/7sJUcks0APdPvUEka0VwyyE7jua3v0mU86DIb05+RobBOc
6DIfX4cJjZL1K5bdT95zsfFSxuFECzcfNVpmawxDmq1WbXDK7YMxlY+5U24IgN8lPbCQud6zUoLa
2frRlhf6AeafY0MG3wKOK5Us7TYSLcv4TSyn+5O4EJw7PefAslJwW3Vk+vbu12SuSYu+uG+mrR65
8EyaMJNpYCx7Z+e51EgclTmUr6xxrjYBCzgksVvODId29Lgf4dTBies+kjIat6gDGYFIoGPhSH9N
eQdYL0r9HftfnjRAgCB9bOGbVptWVjw6dMgy0XAuWTrw1jZWsknaeOP4DEn0RGcVxM7zHOj85Ivx
W+/HyTbKqhPzNKIbC0QcjYZr4Lm7Npzcq2K5dWbUs9GItbZCCJRy7d40h/oKiYvtWL8h5CzbeDkK
sqadFbFYnDUyzl8TzeQEXNIJsQXZS4QDEAgHIgio/BTGh5kmfm1S71pjT7eawmgItI9mYIlvxZZx
NBRXfVvxQDIShgSB7TIIY5G79obqTtiMCqiJxnVnxdcMn8/W1l+WHTiLgq7A8UQmQlQxhHfriU5I
xE+Na+3Z7IY73eBc6CgZE7MQdPXt3qkKuc6sjM2//FbHAzA9dN62jbAZyySpfRis3XlxorrPpXIq
gjzyI1wrLJFryH7NGmTgrx5NfDC8h3QXgekVR1G4z1ZcBUgxBENVio82xJ5Ndl791dDik1jQmWrY
Nj4pcEbHhRhxnJia4lT7yDmMYVqDudwWscMDAEoCYeHo+0Ms9aFkPu/51KV9xWR9mAVQiQGSPyqL
boGE8NdxGrBJI2ySvdwarBFjgS7m/+jTsbWT/chkBKWdS7BB1X8rkE9WMsyeVJUfBtn1W0OFVD61
fxwZANDIB5RqwLA40rJ9n3/UM1dlGlrvkbSLU7DMBpcxiqsmnB1DUyHu8m02pNivastkoFddgeJg
iYAHu/G9bEWz22w8OGAb3vejXxqkzdY6WcdzcdGtJCK95Q8pyKEdrdSa9BzBnpAJYZavfbgu26ni
/+R5vAcYSCTnnXwy8PoGimesP96VboQ0yGRQ3qFsSUD6Uz6PP4owHw9B0ddrp2Kb3zrfEF6g2fT6
7MrwBtKGXXGTFYTvdSzmio45+UCi4SaQ5Y8UB7rZ+MTmDBN4KTStPTHia5/elh60L6/oyDeNPTX8
6axkaoeXn0aavLNCPvZB8m1Y9MmO/zhbRoUJbo866jGInPDRzW022fl8dTP/0o4GMRSyOruSpOSw
bH7nwTCvcSdzQ3lzcS4g2hRRyUg4MD4jQKf7BrjSKsAWjCuS0bNO5rOMwifTAs0nAJaNU2NQ/3sJ
06BwQSUKCog6hHwaUESY3om9ZrVCOb6ag6w/DtBcZMwMTUU+YuaZsFqv+BrhBRCQHTHqSs0Wum6y
KoyQuSaWkwKp+36iBpbUyfAmFF5LeDWdtggdC2t2Fx5XkVQvCHDOwo3czTyDCQN46B0qEGFcN/5p
6tsF1DKtgrR6rJvY3RglpTbZyh8u2evr9MnvDWNHiSN3nHIrpSHg9ra5Gcd63i0SOH8iOwoB5BGb
FASGxl7VkB0IkYaQ0lEEi0iOxyTJ9nqaftHKERvsctXSnRhGO16Ccjpj43W3jZ62jqIH0Vq224Jn
cIcrijgucRe0dbPLdPliN+7Vtv35Tg1QnKJgIFavao9FGoNEN6aCJEIOUpO5R9TZT33cQMqoZbZD
GdCtpXdunJhMGrQCbmk7J7yL3ApjFm79YTw4evgy+wIhZl1VaJjce0aO1JvMDDbFKDZb9tnzZWbR
NmeFvaMMRjsBUaVzU/swv+al+THgCHoOF4vImH0RAlfcAz67U9mPMR8eGFXoS+0yQgJyj0lqzLHY
MNRBfHOqAGfvGumR6RTF31OwN2wM3weQmEhsW2zgWGy3yDF/s1CTDDxIfpZjuHeJUIRWI16NNLhm
aXEVdlij4DSNDbrmxwjjT5Im6uwUzEpzU7zpwVz7JCyty07/6pO22CENMXhI8I9q3+HOoEix0VNr
9VFmbHpazujZ5RJOcpr0AHxzxL10aBZVozvbCBYYVvdttbWa6aX1TZdegrokK+kDwjpfx5gYrEKi
xtGkn1cYuKJIVrAG5xfCd4DzglSEPxt3ZD3FNRNJH8uOQy4MmbPlbsAIzxMooX2OcBDkvxyiq9co
uT6MqiI3muRwCcaKhjh6wTmLsjzPHZ74uMVNvcXlpYDkD9KVuwh5qh+zaCBtz9zLBMNA6J9YvO3y
Rbw/sejo4uFRVKTiCdNGOBIF3smunkiuXHndPiOT+gntxUeQaYMoloagnMzclBplummLRQmcXlIq
Kt8lVmr8nWfMf63+2YwUC2Eu57FRNFUmOZMZoXPRfJ8b6bRnFHcxEb6sRGDUmwRB7K5on2q/nJj+
kTwnQveElTncYZogv0yUh0rIHZ4U9+AQ682CxtnYhckAwCb8cXl2uz3B4r5Jtz+6xrZKwXN78PnR
Ew7QZKbCIEzF8LJNPHqriqaXzRkSD/0F43AxyHYVoTr4Wig497jghgge/ZSckrwDU8MG2ddzvvNO
EHnacyPNN8GYEbJlhMSHalDjHbvgZHsLXCojjpBdEODnV4J5s9JkqnT6OigLOTvlQ80QCglwfC3C
ONhEdO3wGxhjjPddCTDVWEwkDPSblTN6xsHQ4kPPpKs9DwzfI36YyTcz/aoQwGZpVlqqrHw09F3E
zPE0mvWTHRV7jZOUA08F57HqHoToaE9t0iIN7b1TTjeoTy5NhmeDGFP4CCCKrw3S1pWa9J1R9/IU
OQ7ObLe71njfiIx5sIwHIWNojyZzNrv1Dza102quDaI/I5/coQUGLMea/OjJD3Y3zgVBWki1VBw9
YPIlaqaqUPkt0a2LsQ9SEB8HqjikSfB1Ri44e5xB9cagyCoZdfc3HFeZaZ5dObtPJnhBg2cfCrJ7
9gzbYBBj0AAh7rUbzz34dhGtSunpPc0TKktSD+8Klv0MXV5uulBBvDc0HMPZgz9HlxIH5xgl/TpC
Ic4Cn5He7Y9RHWZnVMD+6ubvXmZXC2+5Swcuw7nFUUfUHXbF8BV5EgBa8K4t5imGgjDkeRepzMiX
xFSVcj4H0Uul/KVy0V8jiCHH8Pcmde4jz632EQ22xZAt5nlZCLW+vRG2HBi5zkgBkb7CiUSwniFr
dvuRECV/OyOQOioUr68kM3IW1Q4x4VArqhCbZRRDN4iR8r4CUKEfmM0nrcunoAdpZhkktC9/qZAV
LgvV6ktYpT5Pjgxbpo7LFx18omam8Byrdn+jDlA3JxuAJ3Ib8yMC/w9VM+uZJrC/qYqc4ElbWK5T
Uk5un5ibVOMJIv+DHIfpcpOkwipx1jeU3IAEghAPm4QtYyyAJXUMvtH53gOTcO6xs6tNCJUFq9CU
oHQU6Cm1lVprq5E//uDXCqdzXlxK5mWUS6VDNY+zGHMZw9IetMqi4WaoQQbH7ubxvX0pZ4Y8cWfv
Ra8eZnYpz2Owb0eWzkNaGgeo20eTEJKniiXwmqAKdpgGtmC39K63n+9zJAKB7b3JEc9ihA7JNvK9
R42jGbFvb+QYb4JpNBDuvakBFt3+tVrOIUyTir/GGjEfTjp9xcwJKSwm1Ffe+L2mxogJigM/Lg9q
atJcblLGXwfqqV9lRQ0B04NHWaWnfWSQaxH5Mr0MOn8Z2nrAxBq0OOww4mQeJj9uHpsHWItpTjUv
nJHvTmuaRzkiokIGEry05VEtNjsS6je3bJSCaJdt1kchBRIodoY09aouvAnxdHYVZjtuHMwPZ6fy
wNNOY7hOOs7HAT2coSv5c8xtnG7Md3tQVlPBUynHKLwRovy1EEDO9eJrxIADN2KeUjSi8XgFLL4n
Wja5Q6WI+jSGx+/OefY0OP5uSgWco9l7FjcTZVs09yW/ahWq3CosIfpYREuaUn31ITNi1ArxYylG
wnZDPrrUZd0yJt38fUyp+IrhoYx1/TpBp+JNGqNrVn5nLDxchwWYn1tliAy2fxgH7920HTqYfqyL
df+HIdKK4lKH0/SQNpTZao4w3RTTGbt7+6gcisUbPUnEbo9Ur0JZmxfRzikRW3H0uOdi/mnwfeJo
nQyDLlcXEo5nDxLAJo6D6s2qqk0Y6urBsrIKrnzBA6nTHmSZdLG441NFY8ca26n9g2FESGaXTbe1
OGP0MEwPsPhZZ+Crv+FhEo2cyo3Tq8hT8mqLG5GFp29yRq6mLhabhXUCfmyjOvOTaVNxmmJ7JHyl
fr0B1r0pAfmY286dCpuZZ5f3YMiSc8AW+Xlq1TosGd5MU4z8sU0djGGDYGSqTabh76of6R/THi4N
LKABZeKKWMthl+eAmPHBnTKPWIcqCPKdIwBCR05MnmIUpCdZUhJ3HMAPNvvixQN9e1ORJmzrOiVN
EOgf2+IYJYVf3qkYxoHNvHldcQMe/GnQB5S4BW3yohR0iunSMquKF39FBClL2N79sJh1QZPHu9DG
7Tx4hrU185hGe/lIiJjGsJ4xlefP4Q1hcXtnGHGwKxc8JlYQMbr1tcQpvutVyCZ5Gk6VI8Xqxuql
sAtW5TCUT0aqvF3Zak1d/4+fjkzzC9yBd6961h40z/kht+NPpObHDNt7MlZq7zCF3I6VAAcPDPyO
b+yyoDnfcNVEMXdPZcLApiiPiSnfqrjb3fBcykFhfyPSjUWBMqIjLLXO4+extIhth4JzOxAxVIK+
KPOd2+ZIB2raH2IpaJIrn5kVBs9hjP6g1Kpi2xTavNwetlXi/JB9rCF5pMOFZMvh0pt4oKBxi0Pa
3rMaufCQXs73f3wpfDL7KvO+HqqngVkC9RK/5bjhj3oAKXT71WynJcX70O/6Ax3B9N0OfYXbukOO
UHMRyMmxn4yy3Tad0h9lR42LmNC+RlWRXNAw8BuagYZEtEbd89YJJAj+OH2X1pl4yOBYej0Z9lGR
fs97j1Wta9BZKFcwlFgiWnL9Q4e+/Z54zUWb38cmTH5BtEHHIRhR/6EGtZWEpxb+iswYs4WLA4B0
mzfDgCGOFOWdGa/2Glw1zRjtRIYKwEFqeGPIdAgEVoLJuu02/YJ3tF7lJN6yorCvKiEnM1CPYRjk
kNTa7x6pgWvOlOB+rENeRBk9QFOUTxYYiyFzthB2eegPTXlFVPYIk95YMtr5xy30TkOEHwMWkBMG
yPBQgvTb3tAJOhoexsXklqZTfZwML34tp+BpAsJ+NzUiee0TwZTNSwG6L79pL344yRO9GxtK9ZmD
u5NGevZRm1+rMauZveHqn1vgzYYGN1qHAkWtR2xKl6txP6RD9tjWHMatw0SXfNHwmE7y6Q8bLR0g
AETRglfJ90hEoHGHjAiSRt8nCqu8IdAbLPaduTTPfx74ja8DlO0sqzD6GR0vZbRNXNFi9+fDwS9V
0RQvUaAZkIm89HBtg4Zsy/41ZeiIym00zmOMYwXtb3uJHFiSpAffzhMjKkdodJ6DYwUEoUEVsiq4
UQ43QPs8BfOROQWNQ8+K0cua5AucwaPHiXVpMA2uzE75R9PMGjLjPego2M63UaXGa5P/vlU4Bc81
2le4T9bQERifi+z85/leZd70UPn1m3ZkwPyW0yh2MAYi+Gi2diqeatJ37nwrdZ5Sdq+zWxNFYjoT
ZWlkMazpj26g2NZ0doiXYfKYPU7hkYuS/NggzNcJBpMNy+OTiaLqvgsr9uIL8Jxdkv/45yUgKjTQ
++j6YHtR/W1CHLiI7cC6tHV9MtIlUwWV68mNnbfQCPO9SNg7og2AiQdXqEZpfwhalR54xDJ4AmbE
e7n8EFErDyTHLCEL1aNrYEQrshBhCcc/PmK0VMSgO9AIuravXiJlXpEAusyAXH5FAb82cMa/lAO9
lZE62Nzq9pK6ZXOP642egduBs2T6jscbDtvyb/JwVfXaoFnD7k6CfCwudeVuBstUlxs3ppf135E+
f5BktpWaK2eIinU+oGJmw8/6RjZM9mqiaWLnR8tKgNuKBFpMhBkbIbuznUcd1WALCnlE5nOX5nG9
vmFkhE6dh0jHqF5R+qF1/w1QhLuD/xhkvMc1DaZCyfvbSxEM2eu9xrfGsRoa27jHmMs4CfVZa07v
fczutmiJmW5C+RwMr5AO9nOexp9RXul15gjmk4kb7DKTfQr8mv0Nk9rrhPTszH6oekL3vCV2QOCP
bDBgA0NNF7v831sW7DMaA2jF3twbveMNYHw79WVMrdxE3lGgRMJLmYDiaWAegwsE8NhSTt76tlqT
4ItYAuH40qkhpoq2bZ5U+yU4AvND8tsE6UegergjGXxp4Gr7gAt5BqXHIlqHg0PMqcYP5bnID5tu
3GqXZbS+cQdEmh+HDIoimrNk2zpBSl9CiewuXmNIAyw0mvGrNRG1lBkp4X1HFE4ZQjn5858GzhDm
L2ojqka+2T6hMEGayAMKB/mm/Zi9q1V+lK2XXUoQVpxGfbXqS9cm49RPnySGpXOYND9GB+/TjTY5
KXQs5kRCrFX53vPUdsFGqd/kMmJJtXK+1BZrQhC1a0aPA0scjZYWo9/OL4ivNsLwRUIculecPc2S
FoMclT+qmbtUgxn8SaHi/aFERwySYPROPensJipE5FpUOkOIkujWEtS+Zx6JHDHmDonpMIqnMnSY
pGbNV91MBmt4uBwSnOZK8ci5nZW3U5PTsy57i5XwGYxataYRJP1tgDLlVwwObq8qF/EZUW+06WpA
2dKDlTQYdgDryjqYgvBixsa7fCpYrt6SfYYLQpTiECDn2U8kvyd1l7wU3YWKvv7eOQX1j3KTF4Ag
3p9zx+ECWH6yW6weyRy1O78KnDW3rbdTflueaqPkdnLtZwccStORi+XF6geuzIsw2ZUnGLnvh9D/
jenMYhDn/i4hFT60rv42J06/g8LIaCB0wpeKmE8du/sZIcsaZXR/X3XGYQSjBwCcTSi7I5yeeQL3
OqIhK+IQqXYPSm4p4I2OOJLboRKZPk8L2W24dee7yJpZJHKSDR5Xt46nfdlQVE0upmcZM/EtS/eo
EchcnGD8iAi8O3ty9s+ckRkEGHZeOWfsc815Fhbz8NJaNKl+7rxxbKU/k7x/dIrCRxsSndisTaQ3
19lhqoW687lsV5lidTZWvbe5Pe2XJTdjtulye81T91z6Y/0gVMNsWlAX3FJObNj3x7kzj7eHmVzs
08oxuY1JLbOIaVkySG7fnZronbQYDd4xGHhDPH+bROqpEoPFp+wHJ5kPj05uHZol1qqprceWFG1n
dvUpsfCC+/MFZEm/RX1avEzhNAOKoILKaf/kAheBcGSzWdQAQCAuPgnorCduGHRRc0+NbpO7Ik2t
Hv/Xb2R5KA8kqjGWbOKHcBkpTHn4G7mY3GG4/sF41d6poZI5uSYwKSVO3bVX+P6JlvJTI7dhNc7Z
ZdgZUVV1iNpvqSri0j+5CdiFQXiPdpk+44fr4M1E/mIW4zhp3XhDLi1rMIytDJC1WpdmfozHlky5
Pg+vfYC8qPGz+qGLWMlaPDQ6sqtbe4P78zvaShDTWLbX0m5+zwgQjjnaQJ5bkU8nF29ucShFYLD9
JavqOKdYI3k+RntJPMC1LjVlDtsMLAmQ0uswRi437sxqnA5GQ8Tbwmq7j1Vx/wdJLJ1g18cZIWuA
YJcGOlOMBuH8oGRaolah7cSLW4HGGtQVW5WUDKWmeXWzKWUIx0TEEOmJNwYaRY+X9fatKexfJXSa
tSwE+VweHXIbJB+NLvd5kX/rWXHeGa38yFzmgnXKuV+KZ7SBw6vUAOKqfiGK3g4SRtZ3RcdU2Kyk
+5Kl5jWJ4fp3pYQCXgzF8T8pYa1oGJFguuLZD5/ikZ3TnSu/Zp9hzTpDctfgIttbjeLh85CFd4H/
KoxXz3pT9lvrvKBQWSnLXXk47x0bUTU1j2UbG85bUmTWp1IcCAm2Qax0+648EGHetw2e9Y+pfWz7
x2XQ+5+mFZceoyZJZeHcVxKXu5GfBKESzHmjtzGSzD3mTUPFNeJjTOCPIt5ufkMZSubkiLDmwLD7
wwwWwawiA6CdgG02/iq2GXMMhCw1dvtG1iR70BjzIOL0h7ZzntFtbnFn8eRJredhDL5qy92WFVyh
uaqNdRbJh7buLhYgEWb4vAonPeR4RaNKg8bzZLFic/kDhdIr2YR8uksekl/Ko+2lC2jHQa+bDU9x
360Ck0d+GqpnmkrYR2yNcUd3QfXS4rgAR5bhH+kYukxbA6s2cuchzHC1x+QUQUoVPpvNxmaDNZOL
4BRiGwlE7Sg3DdskZczn4yNF9FCqf5Olav01S9UypS1MwXLUEa4Qf42tLVVTB92YNky1q83AuOtu
Wr5k/kPWUu43zlSzvOKLJ2q+uN7ff3n7XtSRfGkGyGAUOvgr09uTHTVADowyJ9HBNrEeSWk//vlS
U91WA23Pf/y3//4/87wf/pBmSfv+S/j3P//y/yl6/P9fqvjnT0wwCDI6lfzo/iVV3LccPijeBf6V
xHX/b7nil09W7v+Hn/h7sLjzN4JmLMJG/Fs4rUP+x/Cr7Za48r85pCYHAaxeYpJMk7DakiS/+H/8
h2P9zbc9L0CuYJFU7Vr80BJLvfyW+TePy5WAF1MKfpJ863+8sn/5eP4vweILD/ifecFcZxZeHp+Z
helYbMH+lReMgS2qc3cyV7HEqZVwUm+0ch9yR2KhCQC8TtQwK6NKNqHPfSHi/q0kcJCCmp/5p3ft
76/tn0POnSWa5q+vxfckVR5J54IT+19fyxgTaqUmJG4Dg5CNMggC6D28dXpE3QaXD+plvm2cJSLN
ry8RZQy9AqmH9ilQU7IXPOQ2EAQ7FbxU0+hvVGFsO6fN199Y0Tf9W+FnGGRx17MBp+cvH/qSqi8Z
XbTho9pWdXpdvhuOmqwGxb+vK55FyAswWaau6oBgvLkFbDamD57OP8zYzP/NW7BkvfzlHbCFawYW
lwxLQvMvScL26AWSNliwSZvdPUMFawsSGe1Fg09FMwlSZVz/m79TSLG8sX/5awnFIRPJ9UUgnGC5
SP4pFMdzOlrvBu0wUICNOSh7heiL/VcNXgnXYSaHt2SYTqHPLBZCLHAONX/1LZmak7duYFEQk8Kq
s5g+6GS8c5mzsY47N6Hemdp955HnCftzT2qXvQq3uaZCFAnDcULWnzAtPg0SI1eXybsZ8GHiMd31
liadpMSDEw2fKVqefaJBJAk/+2AMlu/kXJJWg94Yi8C7+CHcAaFqUJPSKLfuOH8CfztnfrUnXMrF
0xQcmql6L22a4DHbGtMuEOOv3tQYtesOPR1GaxB+gb0e28ReFUX/5XqUcUFysioD+3s07MLERbDD
nbxq4/BgDeKeheKVK3PaGNI9hfPBAfNnReMd1gz0nz7IuAUMbSoQWC/F7NEV8bbQlr3SP12neHoy
ySTeoXMBYWhcU6f6yJKGMa44GVbw7HcmYTUpRttG3bUWc6LI8J4LHy0i01aa+XYCMeS7RzvyPz2z
ag/YxdiB1cWRPB9oE9WZXN1vJAlsfDc295YFy0UHp9mdeeVwnl12mpibat0/ZwQBrJk9b4OkfM8m
lxAa452h09OU91+DYsNSq32P/4dhRXr0JP7xxb0Gm+vDCEh1QiXzBQqKGI6+3OZNuHYByy9Lkuqi
Og8bPUVn1Vg5fqCKt8Y6UIAwER1+8AaIPXHUJeidta+oWiW6q3iRvVLYTEtcQB+Wb1PCWCu2PvNK
gG7N+B8ZUj+abfWDeewHKdubiQMOTYP11FtQVjMDXrBieeXnxtuAGNIK0dSm1qZqg59u21A7Dfr7
NIGPiJJDJUW4kWYd0eFwqbKAfyBIBiActqakaxAZquBnYTP9Yv+Urv+LvTNpjttqs/Rfqeh1w4Hx
AojoXnRmIidmMjlT4gZBiSTm4QK4mH59P5DtKkn+yqredNTCEQ6HaMokgMSd3vec5/RcaqPf6waM
QbhPtHMcXOWRfeflCXOmQCtrR3O8wm70JSrGx0lZCARRyzOIi6DL031GfhEMRoy5Ye7t0sJqAheP
lO68RBnDO2F0IdcivpDWaYiJ18E+g2d/50zp0bcIrzAp8hvhVK4ZZLdYcMXK9pKHdkbWkk1XrPxP
DawVHYk03st+N2XebQmefOhqmlbeTR6T+DnndK4GQHRrnVZGjYHy2kmHlQ4Xa7V4nzgfPdB0ZRNM
lw8X60ZmaN1QE4ZB1drvSCCdltjhqtn6Q9sdmsF7msI2wXCfIQJ0PeASYVZyvwQD0Uo7gh5WK1Xj
zLQc6O11PuwWLkfWGQOOMumD6lUtBlmgZF7YPHLYwMqQecW+G6dDxBuB5AmMB9WFZCSvN5RgnSET
tUkJzADhBMe7Gv2j0JaU1mXQz/4T0pElto0mhaxuo+KpyPtrqNFvbkWog1tH3W0/0lxOQYrUUbMb
qF03CbHUdgimveZIxsz7Am7QftDKW4rFZKE0vAbCwqifCvGcd9gVaVowkLx1NEQBZ9j0YNfOLX2W
+ezW4N0nICeGDdvWl2ytizOVxyChc2C27QZv58FzWogaBYV/15UPZXuV9GF8k3lICQaBqMOgdy1L
HMN1pr7kaRf08MEMD/MbWtSFzfiRF0Lu3JE8SkM+Lzm4CSBdDtDiOmqb5f2xsDrEy/yBLbM1TsbS
eh6WN81SKNEi/NOeLPsg08MswPK/ykyb8q2MJAo+8zYvPMiiRRqRmkk9Co9sSsgkZ48oMZ4jkJOV
T+87hT4GdTuiRGyCh7R9iDBQvLFZEchi+l0SmCn6ItZZWv6warNQ3NiNeKLVwBa9qL/Y6wMo/jfI
XwhdteISmniQ8SB54PRVg53GWmCgDgaAxrAXC9IpJtBoaEJwZ/tFMGZ43dLQEiB66yej8pHBttdE
ImkBKa8ERSXqTdl4optBPNPL4djETMGsXm3ScUYf4pc0xiTo/I5zbcRhSHgjhdfetdb+EskErxaV
udvuQSWcqRfmON80dFw4XotliD1ac8Uq0kyS+hGfTheSFRqll8Yln8NCyCY0nDIV9W1gPh4wEVok
W8vEOkA//yZp2LDofpRvIVGYqNlyP0WUOLQMye7a0zzOp8i+z6Rz3TZ681T2zqHKCoBN+bAXEXui
lpLJ1hHxl7LSPloDLa9HThR1QLUlC2zakB+G6D2cbky/NwNQcNvaZvmQMroZlTxKdBErlXvgL6nx
IT2dg3QCi537GD40cWOVxXUqvUcSQbEtofTbhIMesAFogn7i5ehXoiLKHHjYFVWKB5IqqRvU/KBH
FaWSQMSMniPeCIqVEpkmLRgtAZRFZ3YVhhWgR2mgHf6o7fl+nGF8gZLwSKTdNQxatISw8SbtrRVl
SDUwazYCk/dGCjcA9cOdTHgsRzF6a6rBaLy0uxZvygEoDC40wjiGOfIxsOCPdq3yaxfW2z7Dei6V
n23a5AkNA4nraU69B/6KyWxlkJKI3C+IF2QOwTgR5TQ/XEUNqswuVWMQj72z0xv9Q2SMzZYA5ORK
4rBeVWwgIqF/IPm8JBagezyJmJ1R18lnTbn3kaEdEyEYUlBCp8F9aJvM2nqjyR8QgqOZirYwm/KV
avMrQnTVlqwYw026tSLDONL3fTcFnYl5IxMvGCpS4onw1uee/NwtvmwPLCyGDPlhaSWvoyO03WJk
jggGRCjFW9FmCLhlBlCoMVzywvp2P6Ow+DY23Hl4jD3jDVilsypCPw2KO1WacG2ztWptc5uk1VVi
WcM6HElOlkA8RqPbYNIQ6I4tSUV+PznVGV1uv2qxXK2alrKfUc1PXoQkcM5QL3TGo+kSDI7szWtH
env4l5HcbTSBJLGBkGEOerjTMBF0pv60zOjr2iobypI1zeMFWpmp62GoL8SuDeeeEmhQpDehBhXW
HKJ6XaiDWaOMl83i8C2HYMrTl0F3sYbDHjAbag1FRN8rRO+Bvc49wkUat6nPttMana8DyZEwRCbq
FH5vr8re5fNt+mibN11EabemrAvNSINst9Yi09hoA8BGCkInc/CqbYKOej3qkWBzIHHhC1IRRRGh
/XtqFLSD0NhR5VwXcwwcfZNXV3meG2cvo2MWI1W5AOnchtAdtvSa440AP2p7wBlQhTEXEaYVE5Jd
djOhGywrW6XIb/TBU0TRi2nIswBYSXm/A7dWghbvS1z/5rUUmrvEdSSbarGAVwqZHo8g22R2dWkz
VktjDrdkbuKFii4p8RKTGXlXeiN3RAeZV/jedqEZv2shmxtKjHRMl93HBNwc0dNsbukN3MOyI6vM
zfbItMTJx0HOZsj211kVVfC7unOILWMtE/tlKIkmGpDo9tKiRW53IAUAglKnFg+DATTGR7KVGe++
ZkKtKxR8YswzXD++RqIiabzF8VYfSRkXHqlOAJU3Su/AmbnsEqQmgdwrvw0YErtc9C94BUdwI1AR
w6Z5g7tXroaJ5SFP75TGJzM4PtbkCOBpPBHZonr/ZtDiN+yXxIW30bOoHUwDCt21kOmmjXzG48S2
sPHpwllxvbUSWx5q0RKeRyXesfZQFzZAWNBC0ujBjOzeYgwCpZXtnbb8bI/hZzngY8ilnx/LVibE
0LG5nMuWWnT4IVssPnrrJQdI/4gFKQUOTzZtm9IEsSYhvjHpJdoKNi1vgY3mjWIV9aKw1tdf28EZ
lvCE1yH33pLlrarG/nPh0RZr5YxcVjPf1fjJmw1rJ5Lwy6zXA8NvJVP0/JZub4ka5TfZMDvYXK5y
RJskxaJyMxqWTMfb+5NxQxQyil265FDAmrWEa9tAzxEm0rby0WoHTtcaQa4+TLek3xie2jmkgiB5
7NmlufdzQpdLY/6dmuRtglCczfVmiMWp8I3LZJDdVkXw/sgwpr9UrVlEDyoCRY8u1M62mSpZYdx7
yX4y1CnwZZ37Zgvv7WSlFqqPvuLxrGA1rDWN3W2KjRJBYX2wZt+/6mCSQsNNX+GFcw19AwtsnIMR
qecCPkDNYIHYLep326L6kCrIYXgf5FTviAaB9FPdwxNZuxoTEDZf3fOebUCSwdSoezsK92FZvGeQ
JDI9/Zhq86w1+ucm6j6Uc10540MtjUMMgGRNGxhoeF6qVZWFCKlvIzE+Zpmd73Wv1wPUkoEU1yWb
rCHvw8s0YSwmGO1Va6t7KFO22T0anQkPBNrtwCI+qvaLPWdB4rGnqfFQZeb4xXV7RNBMbsduYu9S
kX+aN/kTvV+xk65x0VX5leBmwiwMkhTna72e9K2YUaR7eOCy3L5rm3bYVra6lcheUMyuZweDJNSg
Z9rJF84Wb6DOV9h2zp1A4uslDI0wzJs1bqYrvRWwNgVl2aJnWyU1FBPKuat6s9v7OluhOF06716l
gReNbmMOTWszAp609F+Mz3W6eLi17jrVYftakbk1EP2x0vtdQCqPv+m8zOEoZNAYdL2zpUCWpL6x
CWs0FwyxzRSPEzYV8MIWqsANoPLP2HyqVQwqYSxQ8FZ1eVHzciZCb44LbQ/QUD/OjoY5qrpxmhl3
kXs3hTUMP15Um5rUyLLBonTVsJAyJKD6DNpN3rLdkJPajLLQ1n42QoMS08UsCeAjPOU8O8VRlD0m
7es5M28aq9G3jWQvTuDcRtqFhk8JoLqxJNk+D3b1NSGhKhBt+c70mQXhsjFDpRwwe4VHIsHuKhyi
Xl1z9EzcD232G6JRvMWzozfHQUI4LWLrvWh4FVTZHrp2fpop/nLIny9eMbkr4Lwbus3dirILaA6U
0gh8A/BEPZqXa1kpfVWQsKkQci3ibyeS+iUtXjvYQxBrRrTxRAZaaXfqa7Ncu+OyJ0L8liA8Ya/U
Y2sCF5Onqj3O6bhhU3SnWv1SFzRiI9/fwFhM1nDr112PmNqHyDmYzzONH0psgAz78q218RtHA6G2
w/xu+EIFbHLj2Cm3lmSRkbX1bmdM41k1viZCfgmxxaEXru4EvrSzmum0uYlTBGP83uYvrUKvV4zx
tYyWuc4VD3NW7Xv6+qvQw34lrI+kSUAPNxB2UGR7GzxR3rp3qfVMRMsijd0OuIqIY+2PPsm6hNGs
KRa1EAzo6jeIphm6VMfM56ixj2ZPurRQICMJ1sNhSkbz2prvG388V57AM2b0W9sdXtvK36d9AvGl
vIyGvs0KOwChsxLUCahONk9W3V/jAqXhM3SfFYoU/VPmxqAnk7ceGKIhrlIQMBs2z/nJNtS+M1gF
6P3Fm4hFkkaMxbmS1dbV3qLy05Bj0Bha54uTYL/yCuIwE899RfzHdD/CPMpM0W/sqlx3VeKs8buY
mybV6m0BpL/G0dEfspxhFVbE3ILQs0Fbs8KZFuDIYYEGKDbTK6CJG51dNCIEtDnYT1aUXMg6VDYl
PyXONYFv2Pp7eehygcTctY7UyNE6Z75x7kfrdYqy9CoRxx6MOCr48jQSmDKPnn1bu8OT6U4UCkPV
oBOnL2nZcUQ4R5rS3nDpQZHuiaBAHpOQMOFOtzmlucidNC8+9b2+XVIBtq4HEghFJUfDnk/6sdMp
qyYxSnUSL3caB67tdOXGXQjJhD2XP7sr5Aw4uzMsxdIBdljIt9RsFzlcA0Anoe9fUq1OzA/lMgpb
ugAraTrOmv0W+Wgdop6x5jyRThhNI2o1JEZsx1CZQedTAx24+1a/Ax1ckS6lEwWqmzljpHsoE0rQ
WP+7kAm6HWCT2ZF+dOvFnSKrZDc0lQSTGoIYKuqATEmGRw9g6z6F2XzF641CtUBZ6GIATmm+weIg
3xEoSmzW19hv3wUW+2DIxJVTDP4GodCxmyED2KMjd6SUQdK1ANNhkV9jMgWRwOulz7Z1wFF1KAcH
4/YAKNRF2SAa6pyi3PMed+tc2+PvsC9x7Z/Grhm2eHVsEBEcIYZlgqxFeeJkdOD0cT36wgYQhCuw
T9JdSpUsQRR2wae7ckvbOsZFuB0c5ouwH/EZGfUi8VlhB0KOkEZBMTFrFZC8f6/ijyPYtV5wCKzB
xZJBuyYRrEJbQR0dVz7oCXb7KPX3EOzlqSo9+BDslHtq09wvhkenEDe+w74+Q4BBN0IeGvc0e4V8
rFG01inNgyLxCy5fnsJGpw/gODt4K6xjVhlf/BYvo2Ve2Aalh8pDRxvGFPc4mIcsv3ax7aw4Iop2
2mkN6ju7cJ55e71NBzZ3P2neJpG2u1d5dq+6DKZ1X+0TT8uOKFG3rd85W6nLERggBkS7snLq5xWM
z9rdiUqsBwe8V0WnPmhL0Nwplv1BAn+0cFVBw+dkiNTa0bOtqfXhOoyrEXOWzmcr5S6eUch24cfI
2DrGLpyksL+pbPTa0WyER932HvLc/4RBD+LOwNbfJn2axUGHMwOO9dsL+O0pT2320TJfBGLATIp9
3WAfAcTP1HdFxcfYppW7r6mD24q6UDShGzVh+hwICIRBr+9KYOLb9rnRjeolpFoe5eDxw/CYdNqw
z+uTFmN+HkdvvpVevEx0yQsHJh6Vxk6OHDWHdOlANvOdoMC+c1owIvkyPPkTRdgRBUwP5pdYYW2F
V4a9bYUNin1+ZvXIopCYBnnWvrej+9HW9lcvVHEgDM40knTAVdi6Ky1vxd7QtJOEIbJrjObOZvSB
CG7uuuWsWRBBt4LnctVMGvT7Sb+2WXUQe22LmEyuEWxDmcVNkFAdQ+rrG4HicLnqlDSvKQSzdtsa
8by0BFdD/zYjEkPaMFw8L0Lh4RL2AkZ52jjGgKUMCbGZ2w94W811JCrJASN8wTkMNc2okfcMVD61
z2MD/xIB2BigKvo8QevbjEBOkKGkU2DM/Pc5fVqQRL2FgLEpLOsIRuySAuBUFGS+/SjmTDZ1BNT8
zxqBRIL7yljF1HEoohZWYIGI/0Ur3FhaTj+1pASmcccxMf7burV0yr5rSc3oo6nudMaqLxwF6QM4
R90Pm7bsy7XmMBe0LkTPUBoAjIwdKRZfsFzr0JimX/XkDNqwP12KRTtSN+nH6kRVmPqPl2LprmG7
M5fS9oyeNg3re9cNn9Mme+kVwc9s115saOErLTTPynLUScudTxgyUG9lMVWHdrj+/9tl/6Fdv3uv
rl+L9/Z//dB7/73n/7Wq2dpiCKLlv3z7j/b3D18EZZd00616b6a791bl3Z/t6KVR/l/95r+9f/sp
D1P9/r//x3/eijeoSH7XVP5LK35LeT5PtKd3TDXJ67/tlq9ef2jN//4T/mjNW7/5um9g4TBof6Jv
oS/6R2ve/M2CA+37HCTAzdsmr+efrXnxm3D4yD1B617Yns3r8mdr3vnNoZeuu7phkvBo/z+25n9S
g+h0/n3T0wn0Faz53s/vna93vQ1KRcPR0285IIKnpAiI0pUA612D3j2fD1z7OqElQWOf0d+zxxqC
7x7gze9D7vuuvPVTc/jbZdiWp3u6jaLEtb0fX3/Ngg4QLvUGPKtE3LUjOx78+htHa2BO9BgRCw0e
OLaO27Hv1gNbQcJ+j7U57dwhukUyj1JW29o46lWXk5fYHKgq7KlbHO0x3XPug/gx7qys25fZs4w5
Vo+MrlG+ioY6VUiZimOZ7KnjC2Ntl/1D9ivlgbH01b+bbX6/Rz5Ok4w/2zLFT/fo4J2bQ7/VCHGM
l6RHIGoRLDeWBLPjbsEyw2rO16P9NKkDDACPhULJch15jyN0cQWj2THNzQgM8e+f/vKLf74wR7dQ
gfoumAb7p7kn66QVGaHSVlHmc0iPDqTx4s1PwRHoASY1SKx//wutv751vNuOq+tC52X2vmmUvpt4
bSlyfZzwN2OMpCNmc6x89/FlJcW7nlHPXeqQdC7xsK687N3DgKzzqSoTuVb3xHxMB+mkiY1f3uCy
Ij+nv4+tequl5PcCw2N7KIEINrO/z+UJ38mqBMpJAgsdEkSEen/z97dj/PUB/ng7y+T+3e20GTkd
luB2OuNtxnaLR3NdmPWRTPDGG7ZC9kCoaXshoAwNY+20NzN6fJ/GisgM8ssCzNOBOf2hk/p9ivwX
o+rn9Y03jutyEXr5KHhM82fJxWxLPAH5zKiiz0ur+uwqLi7BuEkUPZq9La6/Dfp2SrTtypsKTgTy
FyP7Z7nZcg2Wz7Dm8TJrmfZPahOTJb5zx0jjXAMDfJXOOTEHDYRVL2s+hY7Y62PDGas7ykRQxq2v
SH+0Rvveq5yVsvrA9luC29yHeC434DY5afhP0NB2qdfTEDd+pVMxftIHLdfL6quT+WiiTkQd9eNn
CdSPPk/CKFU+cSmgK8M5PwnNwW8TBamA4+zdgeLflQm901mjXHehD0HTXx16DRsxTLXMo5RrvnF8
vc1yygKtc2yKaltS9FFQQwWcr5wzruacplFdeV57WSoDHu3leKaW2NCNGVOK9/3W6iiHofboOarg
GI52VbmojboteenHjAkRS/AZvz9xVeUp9vh+QksUXgqdp8cKCxeA45VvDLR0gGDG9a5jGHWcqhxm
+8HL9gy6UzbNeMnbi8K0aPXe/dKSgSUUn+dwAIbl4S9sWnnX1PdquEnrc0pYpLNX1JU89JNcFdWq
7Kaooqsu6ujUn1JfbtEJvtDM/oIi9SoZO57iJZ7NK2+oP6V1c8nHfsM9fFVw3yEJfTgx9dNhvLdg
4HggdjItCrze3jlGcsggMdQhFQAvwO3MftEltQEzJRQdePSUT+ryFxH3xk8SqZ9eApbHH1+C2ilD
MKsYjm04Qn70eQnXdvKc1ATrXnA0pluyD8mqMR12tLGgbxvvJJMW+8n3ehawVorqtTfq/S8mmn95
XYtI1oOApKPO+/G6SrBICr8x5vVQ3A7kvOnnabgIF0nIfK01S+d35TxbDT5furKIZHmHM9Kz66o4
pfOY/WK0/CymW54TSk7dsYVleL7zbTB9P/FFtpuFOgRph76WDRTTHWka5Vr06PAJpW2ISYByFyIA
yiSo2g8+1J15fJmcN81Xa9JOkfVQ/yhxGpUyqD0AIRktG8PYtrjK7ThovCuEKtU9YGtmcRQvoGVv
Z118jnzjql2K6clXh7xNM0G3YZLRqpdQ3Kk4gDoYsvMvnv9ftyk/3u9yoPj+fpWLsjNipcS0Fpho
tVpE0Ca+dAr+bWXQ3aJZE2bnJNcxOfX4+l/KpD6ojnJTBRT2F5fzL5bRRUjre8vcvqyjP16OYjHJ
wJ9rSx7DNmzIhQLO3vF1jgdpgXRL1tRGWdfYTQPTqq9T3ls7/tVwYXf80/5heSr/cRnLZX73VFAM
4bJdLsNFMK5jtEvxrIGxe7DL7hc7h3/9AfzHr/pppU38iDTF5Q7nTAtEn2+w4a0jQlT+/sl+2/b+
uCXiloRtsmIZ/Nv7aaDpbJeIHlhuCadeEymO7/OySXEqktCW/Pmh3UWOBiGfSrHZkg833OixvckO
pq9ulWoutnibaBdkCCPAi/395Rm2sVzATxfoCt3wHd53Sze+zWDfPfPSD6NaDqRG/BPZ9U9kV/dP
ZNc/kV3/RHb9E9n13zCya+xKZIikzFeluNJBOxIjaVxMl0AgpcBR0EahQ+YWX4l4ZfOaX3tqXUbO
Gz3zrdsgOOqbaUuzKFm1oroUOJm7ZIgOBbETiU+UQGrKT2OnMHO6CEsK5H7gs87StF9M9CjbLHYO
vcpec7icdDNzfTdCv8jM6IaYE2+TNqSYeG342WvQP0G1B9udyhsBdf0soAutZFuchavAWp2pSIcE
PUlwk/UlEfoSjQCae1K3lUyfPYlcQEbNl9G81cfqkouSrycY3B2IDdh+6BColROZ1yCHA1qXQpA7
1F4i0SrXCFCSygs8JHjoTQwOa/WnRDNvlZZDKYIujQn8QH6P2CAmjjkTEg0Zz1S16sg6t5n7hhpF
orlj20zMaqEwMBdRCiOhIMwnPFQD+dhIjBGMT8QJTF533+gISRHrDksAz52SRoGCkK4rqB2xbjyg
Ho6oX5Xjvfu7/Nbxw2NcDzvEUnDN9OYs63HaCVEB++/pAXsYPojJIlDWKF6V7epbOeKzJ/k66pwa
iYNNAaL+og3One8MCN7c8U6YPQhOvaQs09c0f8P6LjRytSnNut9nzrGX5km31LqVlKLSVvbrxkRt
6GfTMXeIDNZUckE5i35qGGnTm9EpbRBhVUNOpiPoohxpkbFIuE1UXfsJ7/Pg1G9zgpTSzPWaaBc4
ftxouin1kf0xDWiZm1+sWf+wWjvbj+HYoSpkd70YP6JK/ypyu+U4EhrkU1VhwM6fKPEpftafvSws
Ud1UV5HjviWafm4TFE6FD4HRx6ICdkAFqWFMNzJ8zWc2imVeH2QzFucRLAxI/hcAvWenM4ttm9As
t8aOiDhhz3iR0YFHdnTRC8zvXpUexrIi3TCzH+1x4daRV+LqJZrACIooGqN8kydkl9fR7AWj19wS
Tc05dcEE44uvkA+vsSyRZuVQQ50qAjFLKqxdkgSETjlYzuHvrvwaq+oY0nIcepBAxDpDWkbhHpU3
7XA/dM4+mjHWz5rvXccmYWYoShasY+d6X/GWwECJP0OBIjA3WlmpeQnFRHUkfKxf4rq6gpMZrooG
s3uvMGLU5R7XfOC42E7nFpGxGUXtSvTD/ZIckkVjTcoBjNLZy5CEZgwvVb+2GSNAuvmdpw23YsyI
I7WxObgId3k1MIT2/DDLDaDlb9vGbjdFDSMehdhd2wPqdssnAVi8pO7bjclt4WfbLrLfw8J7NVW7
6XsGgTIbk5a4mFD68YLZ/biP9Geo6djFUYHK6qsBoO7WTcgCJRVo53g1Yt2hOekFOVuuwtDaT84a
xWTQAFGyCi3CxqATLwFqUaYPtVUdfRDAKw1WmQZ+ziUsvKufEC54gV4kxqZYcskxxGODmdQnTxuB
HmO1SfNFBNm7/VpLCKmq8YJY6Fd9D5fMKG+tokBbF18GW7uaLbT8bUwDHgt94hx5yU+ZE1+iJDwD
OfJ3FVFUyFW6hMhkkDtmq30dJgCa6AvGoUP+7lDVrNKTlekfNBcJNB28ANg949VE7pzN3tlP+v3o
UGWNLVkxlZc3DdmHXp4/YGZHAxpiFp0n7Soy0iJIHBzves1gxvOHdBhJsqKtuGnGT3PSHIbxPWmI
w5q07sbs4FHQr6U6DHy5T6IXpvhuo1XiNOkk3RS2PM8IBoUoAL3m+rUTkmLXUXlfUhnB10QHc6z2
Vt5dBj16VaCn16j6Iee4PjIycSVT59oafeCrxsVeaPgkAZBNYWzhc45aeT1TXF5pDeqgVohNWsOO
soj0yh28U/rin3qMOnmqC++GBGAbjCriT08gKJu1xdbt3NK0+2J5fAQogb9yYfhF0LYn7TNC3vtZ
M68n5G6LRJsm/f1QWKh+9fYDVjRp9YX8pBIYTvmtpde7hPhAkrJzPvt0J0UGNjdTV6qFy5RNpxIN
J5Kz8IE2NhHLLGK4sea1rQPjzHqAIBqgX+itCDXhZFzJpkl2uuHclv1UwKaZQG9pd4U0zorSoZzL
Q+7UYo3MyQ20IT0WRFsMZXRX2/K1cPttPGOIHCNWjnqCOxPbK6MT56VOicuRs3BLxCcV0oa+NoII
EGv554ZJTG87PpRCO7Wa9mBBlSR2ODW8hyXJwf6cDeqAQJh66gwylAwhZR298YK9ABQ6A2aeNxo+
Y5XBZk6Km3Gyz0k3oITWTnmkBYXFhF20FzLJV/7y5hWnjAqx7k+bVGgn7cFohw1U6ieCzVYzNOQm
hV+SLvNL/MkZs73O7607yq7DvMMpvjWaC1PhtY2+YwgnCLDw0ePu0CfxfT6FEAKSY5rae+jJrFy4
LbpLzVpqtNqJKAZ4waibeoIjchdrglrbRbwD4XtAYmRbLOJFsSf/8ODjFSCcjZkYvKqbiqNJC0PD
74XYdpfOpKxF8Z1pw/rUEGJIRL9ecpzQYSBLXGPTI06xAwYO2AK5B0LcLdpp/IOoDdRVoX1WVNSQ
WXc3BiLQHCNipGt3UgNYie7ccfYuTadpIMhHiiEYdffREugZSNCpiaYs8k1vR4RiOatR2OflCniw
ntFsK/mUe+iiYxLrUgCbUCNUQAjwHi17YKFCmkDz5WP1EufJ0ctJXIu0E6nd6+XPFZe2PMyl3D81
067X+sCxcKsQhpRRGFbdgQi8dVHPG+HEty1GIKHj2cLX00TRnR6SIFaBMJjrO5UdqRLuoHRcy1G7
S1oRNNWXVK9upk47hXqMxJP7omNfh7hDu6ZBZGudR7NnQraPfaTfsLgROYCYolXrumovhpuflp4U
LrfriUm/tHCo5oBwZXxWyK1i5ex9rzyh9jouH13WT7vCaA8jvHSR8CqC+1m+bgveP3u+DtsYP9GL
IFGjMs+4e9b94N6PenJrqvhoUpVXmn1sEok6GF3s+GYqZBszyCfsj1EPoU4iQQMLGziGOgNPecqE
SZ1dg1pBEWxxOHTGtjFfEJ2nNLcqddXC/ah8aqsF0aSK6YWWV+ivC+PFRtVk6HewqTYjLhp1p7OB
XCrucwi1feg2Vn9ZcP+r8yJXC0EQKdwsnrgt0dSDrk4R+OK02HYsP5pubudK7iZaACR3I9RYvHoA
O7qMXHUeUEFHlYDWCIx71ZSn5e/FC20crGNEFqVQayPkR2aEfaF0VADsRY3VJ2eKazJsDbii2PND
baEtCmwhBi5pYc/zW8J66ru59i+RwIldEQTa15+8VA+k0W+ELM+Tbu4cgklnhSNFRJ+rFBGQ8xUX
XKExn+iBjvo4FecqhraNtCtHpW7oi1AGqbvfIjQsb/252VLBK5djhzqqIdzWxgaeHdJmY1505eS+
qvbUq+heL+5J79U2kySJoyFqIy19vKDlfcseszSLvWU/jeLNJ8mz0siNtMQhk/2SYJ7uiIH8PAJ0
62uHiA2c5GFrgEWmEccMZdI2sVrnGhCeLteJiYlTbewOUVC0N734pfcAlAz1dTYgJ5+b6uJ28JEs
mEIER3CBiOpq7HravtU+WaZ2SJiqmojNZdjayJS0XcZOr4aT2Ff8srx/0ItiQ5zflRrEwa+R0XcY
K8JiRGiqrjQ9mCZ5iBnKWggequ7k45AjftTTK0QxQUN0vQHctlXaA4l/KSa1o0UIx1rgHhmx989a
dNCG+VpFScysE0jXPBXVSO/P39mxKtfpkjko2LwUC40wsbZGlL8l5fg46s6p6JpdlhMdPHvNXTRG
nFF4XLkfnqs2vY5TYwv0ZDMkTtARLSP9djel6FPn8jhBBPE09Om1WpV1uWNLsy+xBEk8Lo7t7GJC
npKeHMFuEtfuiLsKHyjetYwVUNKs9IqZ+IXUvJ29EAuUsi9ay9Y6HPHY6SZGvX6DcW7nhFOPzZHN
Y9w4d0bflFcmOMh1RE4MyU7Cv0zOuUxrMvwEzaK+Ym+q3EMC9jzuMxi10ZZtEIrlSxPL+wIxJGwj
nfhVs/KZtpLwoA8fhdMfJhyo8N6Dlj5Y198aCOqp91c35LZ9LMmK3gWm+5p5KYpTRQt/Sd5o3Qcp
1NloGBFteeNULjMTovE4fOUFCRaYQY+NVUifdY+5GUOG1xuXpLBOIJM+SUJy1iv0zrV2VdrRlZfX
EsN7fRMSGIVfrTyxHACwzwClDIjRSx9qU2nfVmNxM3QjeJgO75sdHicnImIvb5868x7bKKowv6l3
Ff7D5bJcgMArC3gWIe3WbeqDoxx04n7Qqlk2GwuRVjeViShZuncSUNiA5UoaXF6prmGfVpV1KyPn
kADoIe1ICwbPe1CJ2mSJMVGhfy9wD61c50svJlq7mXEHres6JWoLRra4ePR9T3ldbMMp7H9v3P2h
VvqjFf8LYsk5+dpUbfXR/ayB+kEo9VAV/PO3f+U//UE/aKv+e4ip4DF/19r4i5Tq/3xp1Dz/wDX5
9n/8O9UEQAVYE6igwjR1uqF/KKes33RjgZr4ADyQLlk06f9UTgE1AXaCkAjpFFqiBW/zp3LK+L/s
ncmO5cq1ZL+IF+yb6enb6PsJEZERyb510knn19fylF49SQ8CSqhRATURlBeZGRF5zqH73ma27C/M
AfxtUFBCbaHy/xOoCf6tf5ZgbM3QiCzgKLhtMe8FWhb7BwkGahqxEm7vqzgdTkmXT7vKKh7MhGlE
SCtnnq6CjVLy4LfC23SMOVvXL0haFqxaMod7bU7KZ2CyNVyM2pZM21ObqF/UlqVPNRA1r3SfSXkC
Z6iT4UA4irYiLtNr/iYCMsYMPM8ZOB2a9ADkgpK4aggpHqJBW7ykTkVZFzrWyrKnhxyeJduvZNWl
7JyITqzivOkx1XAic7s+0sqkm9v6XdaSuY+x7nt9tyEX9V75NHUWxCZCvfbIMlNugXaMt1OWb5La
PTd5QRsmn68JgghdN/ws/QMjP3WUoX8Tj/Mx17HYsc+/jYmRuG4GD+/GSO3v4K5b824euFXIFBzg
HPtftuwwxuRM1NMcwJ9wTpZFQLGxH9IlhyJs+5cg8cwjfOhg5RrJPkxn7iXtQpyJPYcRLlQuVtFp
lq+ijGAf06w5J/QLeZRGkbv/yQpjWGeL/p924KJ7WjKk0pxfvpLW2hp/1NQOZkNb9tcy8p84mh/i
+E9+bb4GJlUJA0kSe0406IF/F5ZcMAQWd8SFD3HBbg1r030q039IW7pkCBX8mHiTkuApaDw6nznO
Qtms8Uczh7QVSYjBvdbwVnkdzY9BInFPecLKg04HnzQsG7tlN1gdvWiVvE9oVCb9O++rkSOodcur
Ie0QqtjvzAg+XXt64hg4MzROFiuhXjVP9LoZhqOwpYPfoFAbm1RP1tUNf+Yy8C99QZVKkY7dRlwn
NySomdwPZvqtXP+jz6OrNZCMpKurob7Cn+6BU/AAT6b2hWKNYbXQG0fwiyzK0Lc4N0ao24oq0QJO
bpE9Wd5yMBtCOH0rNp6nMHh50UGk5HPAwT8ChnuthvJqkXj0qGBemRB3arcugQbyTqkmPAOpW7ON
tL6SmrVnSDpnrTKT1EDaPbmj8VPUlvsS5SmzfPICyqWAGUQuQRnmzkvaQ91y8SCnm7Ec8SXv/uVb
1An8RdL7U/89LM5VEbNTDZ+TUKDjUlF3M7gIvHaLvwfyH31Lw2xvveHIwEINaRh+LqQeQf3ILWlG
ua3t7Ep0DjpgI7q9S2Cc6lViMhikVTWc/GF5hfn/BKRt7VfTuk0BejjjCT7YGtfUOWjkg/61kZMj
ZdaJip4cKdNrxyq8dDiflPsiym0dxFsPdvLgz+aa12QfpLl+k2DmNn3rGmsMfCqJyMO298+Gq26V
MNeZM5t47IbTmNE5jC+J/mOHEl7LCTHECfPLVHX1LLtuONuDeyI4+mHkT3PjlsegwCNGrCc/Jl52
JA3G9iwInwrcA3kzPfRZfhO55KXd6TEIwWizPhljQveE9jXJwQqppuNq5E00fM2+qk76TztKB/Zp
t4IZ5mzJEdxQ33eG8rlth+rJK8hYWIs6xvnNQi+uk39idQnd7DRVtKtM3snnoSZkQuMLzhHQ+OFK
WPSxYd8+MDgSzotePL8rSKuDoqingkHYn89UvOIjS+b0pcknniYJt5WYQ2RTY8d8k+60JxHYPA2v
Laml86iCestjhZBocTOx16uX6WGxgIMb3LT6mp9MEHNP+th6Y/0EPNVkFeLBJb9EvGEo9wm42lXJ
G8bDo0p54Lrua5o7mHFIAl9z/Kkk7XhyQLbm3i0JDqiJBxD59mLjT/0ZvJA6Ky+S56Vqsy3vzyBR
1lvj2ZeW3WOrd3Mk8OxtYzeaBUN6LiSgA3pGHcoBbEULSgH+FH4lo3I2ZFNxVBr2mQS/uQ4A0uyS
7qLHbzF3ezqJ2ELNDy3W135ir0MagbKBWRxHo76OSXpNcmc8mnnxOyAv1ztssXyblqPe2ywGTaPw
GI1V5dCBViHV6FDvLrH4lRj410rZ5lLae24w063gXOoUl7Wsiu2ff1OPNZZDSwJ7vt+5z1znHbxa
voaZOBl1clvHd31rnMw2YOVZ09ihkU87YQK8dMQ4rui9245FoZhSA45XARvK8X+lWIId6YpjLVpQ
rNK3Nj73S4eIPUxANloqSp1V7qmHOKvp+jKG236i681N45Dgp3kslQRdnK0itzs4Sn3amfDIwWNy
wuf93ffDV9FRI2NCdchGW9yG7q9E59toauw2BZCAxr6QkIetZLxXqXnM+rFmyQblDLvgu9f3/Lvx
UDP5jlak1fCS2NRGJPRajuGJAeEGbmbhKJyvJbnuJEroMc0E65ts3VTUT8aPdWBtW9VVgKhwxVEW
siIG4oHtKq+8UX5JmXLvz2qKvAqKQJzlIQrynzAQuu19onfaU+Bj0LY4tOhwziE95jrEzFL3bvZc
aIVDvYtyQiPaCOgO3bVpzHNVBF9GPHynDQXsrU+4ean30wxXE6fuGw2dVzPMAEq0ZbULF4ARuT89
F6wahj5/r+j/3gWyS1d5qlHVgHRr4tk5KNc0sqW2wiKAeTsLTJM1ZzQ4FhBRUqFees/cAEaL9x3M
AebOmYQRGIcOngMbu6tI8gtFS3thPdM1Rao/ABJhQoLoNBKi13CIsOAfWmF+jcO9UFNHCp/fM7Xs
O5Kq2lV2dJNq2EQKdaIy+T7RWDBf8hPfdRk9R6mD7Tgqlu8QboWtmIRMSBYCooUgXAYjBM9mQVia
DyHp/4n26ZUDC4N0jbF3NR6DCPBv0chqPwNCXbdD825qmEaqsRql/zFqzMYEbwO6Vux3N/ySpbDJ
jg4sB9zcs9Sgjo76lR17A1J7rMz7HpxH13pPIcvjLrR5b2XxKZHBI1jn1xoSiEeJlwaDgDq6NTzz
d41I12p0iDqasXnKOhZWC2SRsmw8KkWaeWt0XAbpb6RgLqRgdzA5t3P00S24VlDQp46c7c5IMY32
3OPg7LcabEI9hHUQsE5KDT2x2RdJfd8zNRAlh4zS/w2REpLOnW6thAvqUAY5oDN6JDPH32YZv4nm
HkRRjV2J4a80mF3ZPgLi02iWhtIQjWoZIuvRMX8XnQXJDJRLoqEuWGnRe4eVo3EvNDBwFGgEzKBh
MKPz3LYXXyNimiV/qjU0xoMeQ2BZo2RyDZVBjuGTRGpr1sCZDPKMDYHGM4gLhh5txW56A8J12SbQ
agaNrVEue0hk31ML0aYhSHJsYdwAQre3pTHdpV4RoK5qEI5G4tAPTDMS74oGWo4PNUeoAnyOBulU
9Ji4LmpvYDhH2bUv3PnuIy91rpHG8FjDjUJvZd8FoGf00ZwbSr2ZHpSLag2F587VUJ9F430GDfpp
NfIHZAChPQ5RoXFA0JduydoNewtSUGF3HU1eaL4LFCHwRBWaAmAhAWGIsBu0IVtjh4YMkjp1SCd0
P3RFDSdyNKYoSca3yCFhz5p3R1+ntaoMYHyWxhv1JRuQ3H3989koRP8tAm/e1NDXt8rsbmbDf1Zx
9VJk7oOt8Ul02K/nkthaeE2gKyl6sZBlViaVcPBUK3qWGwTleFnXlpz3NrC+vLx1NLLJgd10YPRR
1ZeIIL8C23npNeRpoZJJQ594wAOC0SAoIFmkhTUcKtWYqAVelKnBUYVGSDVVQflDbZya0XmtNWaK
izbwAo2e8jWEqtA4KpHa99y7u02uUVUKZlWu4VWBxlgZdr6xNdhKasSVqWFXBZv/PiZsrzFYBTws
oivxLoeQlWpUVg0zq4GdhVbJKQFMy5e/pYZrmRqzNcLbgtC0Ld3pi8pg2OQaySVhc+Ua0pVqXFcl
ML93T5bGeBUNj2610HfVDZtUk74gfkHevxYaAYan8YZn68aw5DlLzIUHuHPf8E0ek8nYpHDEKJyy
1vPg3dGb+Oo5qDPZxEBC/wvtb/V9r3Fkg/FRGim+3gh8BFIRyLKKVDBNVRki2qihZr7Gm/kadJZC
PCshnxnlC7vL+1wD0fRKKYyNF6lRabUPNM3T+DRqLYHbaaRaCFst1Qp9V9cvC9Q1vh7VpCksHHhs
lQazGQDpKW3uecv+gfKgTY7OFHFBI1hRsKsqx3nf92VxIC4OobfhYhC3NR9/oo9cWuttHaf1Bh4F
M+8gs00HQy7UMLlQY+UAR/Bt1bDmPA2dU5XLo02lm9YJL1WSNuDOu6eIBtdFI+tc2HVNAcRugWYn
NdZOacAd41MBJS+8szX8rsLxCQuPD5fc16WJ2FN8WNDyRHA2IaGu3AxwlcbpJXD1TI24YULP93A4
N2Venoj/Lfsi8yQSJWA+5SLAUqm2rIyc76DVYoK6sJjj4aW5fhrwx+Vo2AqYf5OG//WaAqhxgCGX
SdwE7U8u6Jch0zhslD18lbPgORSwZ7SbJ47r3Z8Fzn+06vq/WWL90zbs/6HYoGP6LID+PcB39Smy
MvtFXPEfo4J/+1N/X3f5f7Htchg8gDLj6Xaxc/993+X95TgeKZ7Ad9yQFPB/r7usvyz+BPk9M/Bw
Azssqf6+7nIiNmG48iM6FkL+YvJo/xWa/KeF5b9h+GJ8/h/7LhqAwBRF8EzY0oX/kowJARa6cIuQ
47nSrQd3ClecidFODoQ3Ik83VkzeGxyfEReCDrpHOErYkj8UFr2TovS3JBpoKI4FkS9z43puS5GS
afFuD30A8ZncezoAL5oMQ0ktdoapLrIx7iaKu1gnTQDRIOSXbcvmnJJzi6d1qXg8zMJ8MVLrSj26
vY1z1htqyR5jw3kda9nuC1HfZi7R6rz1ofvYl8Fzn8OOvpUpcyknoUJ0U3b2a1RNWM+YMH2pLCKB
71wGKYvTQrrqPuzRGLfTUBSwDt9FqIiFLMNBTIyCFpajTQRv0kU7g1GDQypIgl2X4+2a2GJBn2Uo
IrrXLeOXcDJaJeN0OidkXXnJkelGAczDm+ptb9v3ssqZN2yP8F9UnZaNQ+RjX3U1y3I7v9Y+t3XI
PWUnGB98waaCGWyg5taN4ufCE+2mZIi1uOcmHNgbMBaczlFLb5v9Yim4RbMorfVijveLwjuVCnZd
lEHt41HcUDEDHgQg0cokdunZJa2VLtWr5YAzQ6THQethvi8psCJ70iYemEcj3pstzoUpsu6FgNya
mNN+tE3nDPpgp0b/wWr0iG5izUpteeP06jrkdIj176kTzKsuvOc5R+yxF/vcdE5BkwePLGuuYwVt
1ZqxpElyhBt0YodrZffUdMOdY4vyNoG2tWpG2Kp9xqUwj5kVm4U9Q/TMWODAEIgvNcAr3EyYWQCZ
sWJ14B+O3BcBA5xy3sv0HXIwmIYz3sQVcvZs3DpmCayPAot1gn2iMabsQMUxpEbfYnOZetbaEG5A
1K/MbgBox5uGZl4GuWhH2IWrzZQGx3gsHqZ23hUDdsOQ753iDrVNS3HlMnXCj8REDNDJi7ZmBt8k
zDx6tkD6RItT4iHJv1VEYXhmWy/kkKh0qu6NuofUo8+wu8ybbkD+rKn3+HbN+kvFwbS3c7m1FL+B
2P37JA1vz+aZSrg9Cd+nJv4e7Y50UK3thTMbP2J5K6S9L7pM9XJWYHYsC5jEBzNhhhHcB0hZbBo7
OZp1TUVVxAgdiumtKZbPkXTSpvKhf4EQSzIlaEXqorUJ+9Ju4g/XBZslSQ6zSMDvMTftFqAC5biN
+dAHJ6Ks+TZ0+Nh4mfcRB97OrPC7OGWRrh172WadYoB0vAewCk+WyfHaywpD5jzTPjQkV2r5jtKG
cWWr5aOZO662oHc6+uvWCMT7Io8OIFW4pqXqbtBfsoCgNDvp95JnBzPFvsmMsZpcC9m6/bazEFm+
SuSz/lXRXqppCnFVeMu6sF5ppfzwguF1YUHJHo5p3EsP1KLwRLDLp2zsr7ELubkb+AwVSXyFQ8uP
ReMW2PAXROGTxfR98Kb2JDz3NM48Apuy/lWk8dptn8buz7OGp0odfLM74ScaD1XVnGPG3cLlhqIA
JC/YA+xuK7NpzYp37QNoOlYT34sYqwMoRbqWCAy7y9635C2Gq5WR3YalPKSmtasoasbfgItlLJ4a
+rgAZA6rcqqRJdgcZDAjwiE+EOPbkGrajlg3w8xEmS64B9u9hnyaazpzzpk5ngT0c5by33PlfdTA
sFoYR2E8fYaT2169kOYm7eMRqU6kxfzItE3yxRnb2L9YsAvdnwlaZTWzrgpEJVY88cJ1hV8FTX/4
EZVxUGCY7yD7+iy1PHBPEwSpDidZ30Eob6kQUvzudhZyOz+4rQ2VZKYXKwiInAW2Cvdc0fMdvNcn
M48W7GOkbvGwkd8X8XkWLlAXjCXch48OCDOiwb717LfZBesQVpJB7DF1KNpexzvTAHaEbLDm2KDz
K/DvLD+DXeuOmyHAJIWt1Si69hBRuRmG6a1ZA6SKGZtWaVweNDR7MzRK4Wog7oaLkG7jpSN1i/Zw
lyxBuZnc+RM7IFBaaV/of95QMl9uWUAD8mNejefqvTbmdG2Mw0sn+y9FncNRlsbVlnrgSpgHKyqs
2YLBxGmr5LZReCCUfpTEzG15Zn3GbtE/pLikVdbH5xgo1pZiPKydZbNpKCXDomToG3Kzjd05vQC+
Ag7FklrE+JabpHxNRrt+UF1+CnlNMd7eVC4wJV35KUs25TlgvmKp6o2IIf6FdNruZjooG+s7pJJn
FcKsNOezsLnNVgmP3UTE184cH4cBmFIdbQtl9JdGQlKfcsJzFi1cHZy1PhwRiJfy2FlThqcCq7e7
cuP02QrzR68xWEH2xcuYi6fcPBbh/DXldy062qCgP6PwL+Ec7utW4nAovcs4jlsbbgdDr4TIkqkB
owoZycmK3zN+JIelBcf9QK9xL8gLfkQsPltHfrZtsqq66bYU+bHPj1OFPwE2ES9kkNFgYhtPXfo8
hv4dWsc+TeIbUYQ3dRzw1VwmRB7OFQMnbYw01XibJKbDE0b0usdmlNrBNgy695I34Hao2he20+xs
IwmnL3F+yrl8yObzEMcfJY3tVv4SS/fMNuELq9lu1o7QuawV7d23LN3pLShLPh0V6oljH+cq6c/p
oPrzn/+nou9lbNJNOVHIGfnvqYnVV4zT0Q1gkRaDvQ8j3WHP8qrxl+loh+zJi6m6ur2DipM9yXy4
cWsTEDVl77nvMmbQMLpSXgqmbuyPcwH/Ngse7Zp0vlamZGw94HJZB4zYZzkUPxUCEovm/AHWULDJ
huG3I2V444rwbe5poK34zK4TPOlsjMJNGGAbCt0+O1o+Ay5momQvhwo4mTw4HFtZ0b2btWdtorZn
++pC8sVE2qTlG5YMKnUcrVRQ4VAkPLhml91gogaOHMpz7GAlnOrdhKVCRlTs4IDJPQV+e7exv1o9
GdKf+lV2xRU3OK72CNpb1HkfvdNC9R2Vv47bhHMZlhv80i0/vaDxnoJ1YewSh4NXinle09xlr9Nm
14VHFLinZRnAKVod734cs63rchlMDS4+zmvgZpjBev8CX6zntgnZvgpmhufoKkOn21t+vGsoN1qc
V9mJyxzw0GmT+p3HLeZfw9z0bHaWCKCgzLYohoguZv0d+K9S6XikVd3K5VY0NeS5AuirEPtYNZwW
BvP9pi/Ncc/EgfTCA86ApbYK0tPSuSfC4fZZDKAydf37UKKl5JW3M6xpNdt5BkUdeiZ9DLjB3YXW
MxTwj9FwPvqxfwS9mqPYpd2aBbBHJsBYw+sMnvP0LWxBi4hGPdoos8DeMSm6eM4UoKppeAK6nnF/
TT6XECJuqfC3w4ykJ0HQeotiyRPotRzp306qX0YPNcttFnMbZ8ltN7Hhqefw1VO3RMSPLJ2O4cQ7
II+8S2lyLns86vGj1RLdQX+qKfv5vQjNmCuJH3i586pM5yOo619GNd2nmHfWdeieaRa1D83sXaa6
A7AogMFVJkoBznnZw6Ytkuq36QjsS411TikqAeBWv3BnveWHokICe1J8Zed40/IJWM9diwdtcdGE
6+mQa8NoLnMkEyfmvxPA3w5B8WCMHN9t3Rxbe7x68BrLGahU1SzwWVnOzJP92Sfmb60hI8gaLMHn
S+xSfSAchFoWMB63qFUl0Tf8KH/LKvEkDXoMfLvifk4bHwDNU409suqBd9btbukSWttLfqa0zy9e
jaPAXWS49i3uaN4Uwaee7V8Neyku9RwdBktkQFT4niJK7sz4lNv1r1mFt3ls4pNM2bZnHf3lRlDW
ZF+CI63WvyYaoleZNaqN6y8LyQ9+UCzTtVVww1UeZrH2pwLhsQp8kvWe465smy2VG4+I1nF2P9se
lLfpw+v8BzkH6boeRMv7h6f4PBore8lWSVMfuwQdz56JFaW08rG5hsKJmb6Jrzay5tZemksrc7nH
TBaib4XyOMhy7bkuFFYSADIxeNNkOBhtlXc7O4SHKdL5M24ZXkwf81EgdrHbEua2/LfB420S2t1L
5/q7MXKfYJK8NoabPRoBWk1vFriBUy476RUW+61DMn7yWfqq/Jw+N5T7BaW778OEZmzj4qcF5Mv8
thLJteyXR9EF+zAhUZ5U3UurVRQQqOWQQKztXzAHX+mIP05TfIvtYcMB+474szOk0NK5tquVP5Et
XuJcHLxPS2mGflC8B677hrEQU3J331dhxSUPlbQ94kP51N8AitfPUIiXhd4K6pV3uWx/DzVl1E75
Eg5fEwxTXLTJDyw7c+sBLMsolJ8W+93m7Uu8H9UDymh+kd6vzLl3iSY/LBqe7CZvRqdu3I76LDHl
35PPE4IwzCyxyoQSAloVkGXg5pKP0beF7Q/d+F0s+TkO21/zDOESHCgzoIVpwgrru8mJAG53z5TH
xau0z6p9W3JY3RdR9D1JkCoiWASrYwC3oWABJ/yLObBI87RhVil8iHyIV27jS8zYbybSA91VHb5u
uZ4cw0JIoVw8c2I4h/5ahsrcmDWcZxcCSDYk3xbXSzsVPyOOhsacwl3XSQMsMjacnlHKjYA7N2UH
p58pOmdB6/ZX2r3WPogiQkz1r2gK7rg7xmvTyC8k2FkRVGA1qbdDV0hv//8y7v+E4QXWhB3Zv1/G
rT/Lz6/+n6ldf/szf1/FBX/Zpseui5o1LGaBB/Hnf6/ifAjVfgRPxzZd7x+cZ+ZfoAI8fGI4zOhV
svkz/7WKC/6i8cjHlGZagUkRlvufrOIi/1/C/3xh24MJFgD/wuPm/WuFW7lQDmL7g4khs9ssk9uD
ZseibdB+CCKT3nWZhsbaBvpPvgXCfak4iZs2WVPCykxmROZnNwZQRJb6p/BQ1KrATa6g/+c1NUjJ
pkzlDWNYf7LDG+m58ZlPYV5jH1vEUOycX5Zlja9VXWy4VYH9k3P7UBn2vJo3ztLaT8g0dw5mk31U
cOorYKyRhLbu1z49rnHDVAXXp0Ttobu2XNlxlh2gFM8nNZqXJVviyzI34apnh4XNPzs70e0cayfq
wrbeBdO66exOPQJAGNckdJyd8Nt4OyaM9cFUVy84cbs1u5L0pmApSeiPR5cMp9eBpNR5duP3llJs
VgJqPmBEgwQ5Nu+2YHZFXr9kaXsMFyp4QSu2d0sqLU74tNrlg6WOnhH9tqy4uWaxOtk0iG4yf1yO
Taw9X4FRnSpicGmN6SJcnPbiJRWpx1zGGxo5l13LWLMtcoxys4qqIyUEXKLL9Oyxb7nO7nqACNwh
QrkxMYOCPFFUHp1+KXf2AhrKiPPxPHVnajSSg+Msvzu7Jp0RIHPTe3WypsHZznYNeLm3wYl6zeNQ
S7mPhGWtagjEe9WtWItxpE/md+Pi40us6Te9QDyWjA6rUBjXWyf0T71a5NHPWx37M9lz8VYozJJS
9nbEvNLbW1gktPAsrIaE+VMs3FWXN25+xsEQ3KiKMbmUdvUOBnW5tOMcPvn5qzNV1UszWvUDaaP9
wDPXj4bo3hC28WhX0f0yGOUNYP1k2xuF2JIPw6lf/u7lZN3MU8ROU4zLJhgkKVzl+dewyg5p3NOY
DTLZDitQUEMV3LsBT1/fMiK0T9YfnQyfR1u+ctYc2kU3egeITiVG/nh4TCg3pE9sPOagj6YhpDx1
snZT4J0K18Um3RNby8NAA07ro0lIo3CZ/IrA7vacEO+x/CwdKPjgnJ2DasC/J85TAB51S1UH7yk1
XVolrc1oeLdqtLZzMkqijhKt1anuEj/+yApXr+zyB2HSM1bVdEXkBEMrYQybvKnWKVKZFAag3YH7
E0bTXSJKblW2ZDYeKULvG04u81eZsvoYJYaBQMR8wPCTFrRVrpeBoa+TEhpMmF/q0NlWTWDtsokv
GyLx7yVGKjjr406Zjbnjm5i3TuNZbAyxAYnSnXfzEGIe18RtX0DsrMjF1WlHX6Qqdk0Flzeh40SG
lCAExhmuGhxU2YMQtR3s+AqTReoXBwKwD2HjFPToee9jxTWrtWVwM9blq714vLS+hx0wLXeNci5j
GkzPldV8d7PCTTdiGR+0LpdCFJ9Li92UYTSnYqwoCewPBJaTYyYmciLZiIGirWLKqAhscRlCZK8O
FUooyd3kfk57Xibj0EyY+FpKQCj1BJntwS0i8D3Wm8Gp0mO8OJ+iY5PRpoG34ckHrX3nkTe/GyK7
vEyNSW1VE70XTYBbEsR2ZvfYcSBfqeE2kTJ+0PSixgYPayrxTLjEOeCBRFUgzNSl8o5WcnJCjam2
QTPu23Cud36l7z76NQ78GrsO2UFGjUTtelmm2xzDLxarBI6wVPgonYxbYFXc1Ii5m3Ypyl3aMgeG
isVzBEvOM7kaLZqpO/K1/VypTRXzWc/mr8XBF9vb6Q5me3JIAqbVOPGx5+BUXNyG/zTXX41LYD2u
vO2SdR7L4F4i/ffgYdv0kI6Gf4ssj67gbjILG2VTtmejrePjtEQ+Fxq9IHdEv4fluJ+UjD6EnZwG
p6Z/KunfmjL9yGyPuoHe8B67rH0JeFOB+6aqwB1o2urbw+jl+8rotlbtU86GWlMXRznExzAR75UF
zLEN1sscHxfl7hNVvgXRvb7KE6+miO6Wmf0cmB3nV3+FIL4f6RMUH97Sbewq3y/sKccUZDBgpCkg
fOPJnZpN7tn9zCJS7eehuydB+UJuJlu1dIgk1Znt2rbIqtso6a4MOEdqr57gJbIQ/Al8wkp4o3de
xSckcgxaxUmJH/KC/CXWqQOtQXyoETooGXCRPTLkj0nrILZWRLLefZiQiaTWSlJEk7ALsuOMjGJp
PQXgUrwfWufSyW7XpV21hZClA1HpkSzMEW417ySt0BRUCDRDRxGKVm9GHBeZtPeZ1nVMrfA4i7iP
XNLSntPSRdO+JDFqUMWaZOM6qtONNzu6ls+51o4cRCSjcIDe2iuqw2kL1jpThuC0FKyWY1JwLY7r
vq7l3qEZojzxgUKp0ppVh3jlaRXLCuhpaB2notdxenBdV56LLLYJ9fZfFMrgVKQoLqmJ5WmFTCW+
v8sajLouHtJ2yQ5z3VMPMTJShFpj6xHbiuydbVIBgM0bt3zXHxGyHOI5snj4Hmi9jk/FKtYKXoWU
V2lNb9bqXqR1PibnZ0NcCq3/4XIKoDHUt1Jrg/ZivUKwexyZ3BnQWTTn7XItM/VSaWURfisaI2Jj
geiId4LgFyrkJH25XproDkDeBQAXXWJas/QRL5Gj5L7Ueqanlc3GonQkoYWhcByxN3Osu2gApdZD
ywRPO94x7kdopaFWTUXmvLUFmbzcj6BNaW111Cor4l++nrr8dtRTwsy4QDMoMRgGiFJPErEeKRgt
Aj1jeAwbrkWFFxbeVvEqMozARtefOuaTmUGl1xMLxQfhLq6I+XnjD7atpy7Pvx2GHFPXv0167nH9
da7nINxhap1koUURi0a1d8fCl8W66N+SVMmjqeephcHK1xOWpWet5s/UxfhFleJWSCj7APdZNJbB
d3w7OOZb1AblXukJbtGjHCOdrUc7PeP10wKN3iQ4bjAADgyC5vRu67mwYEAs9KSIKBSsw2z4rRgi
/dQdt9jkCz/5htRPSdw03TTLq/ozffKEfFCUmXW//C7KLr1j6GwhE6tkdCVkXnE4bkokhK1Vxd/U
SiMnGZ+zHMsrho5sFQxs8FVWinXu0nvvSRMRSJ+zPO0H5jmuBNZIzI4FZtKUlFInN4k+5BEGv3Hv
c9VLWexZi3gZZ2D3iqSpMqZrzavdBNBPmtZJD/06DNk0JUTBuqHzccI5HE1+f51qTi2suxeiiT+T
Ob5AjAedbyzd1ijNu9J05XEai/2Q82AI53yrhD1uh7zSa7z0ajjOY7XgFOk6xu7UYdk6+Mfen4nb
+rSuCll0tDfw/G9rbkeO5PDyM1LZE0/8VtDrzae/4lNq4+IabAaMkaOk9DkFfX0jXTwy2Ap8f+F3
D0sXvZXJOL+G4b07oYO1y2ziPmrUgx8vFOBgeivmydmbBAHvnYUhZSm982TLJ6Q1EnIuzWgGUk41
+s2B7QVgR9/xd7Rh5/RjecklKEtKPt3m2SmQRgYckLXVTseeYsRBrILOJxSLBrWrSwuK/xgQniwa
7JShuHiFfIxVdZP0XnuY23gXdVV0u4wUn/75N66zkS+SyPRgL4LT7i5liAIQE5ywWBB4iAimByWv
5CD837YfPKjais+w1nelbT2hkCWHplxeQm9cOzABtjRH5ltHHjMv8nF7jfGl2XHG0d8G0o37UT9u
AhSJSynw+5XYNdNh7rZ+woqxw7nTt9H8pizqwKq6HU/KcXkt5SpuXFogwyHf9pIjWJiT3KI24nM1
yvuSmy62ahgEmWkfKi7UR+l750XxvYWNTqSCijfq8TlOYtobh+DTYR+96trJOYy0QR3o3eM4HG+M
DpOmMGVwGZZ57SnCpU4gp3X4v9g7j+XKkTTpvsr/AiiDCgCxvVpSq+QGRjKT0FoEgKefE1k1Y9U1
ZtP/7GfXXZm8TF7ihvjc/XhEvUaY28HGRzXe2G5ir2yv8fZEAJKtY0zPhpNm69Kcn4SU7tXN2/uA
+R5dPxwn9WUOlMKXoLbP8Gj7NBt57oOGxG2VfgDmic+kb6ORj9bs8OYjMwALFY8LjvAt+0Gya+nD
YXCXXVuBsbAZRpza+mTT0y4QTeYtpQJ5nEZ3VjiuYq+QtMbhI+SmeIORSl7JO+3zOqkx1TE8d9vw
e4STMOCz+zG3SMT+WLnrWI44P/yURk3a+EST1RtyR7STLl9LQx7DIxo1NRPasax+QimMd34yHyu8
cxsZdKfM0Q25iX22AqxjZQshJGQtLqpus4CEXE1cUq9BTgDTHC1CGOO3cKmOEfGRz8RGjYyaZzO8
K8PikRHDVngZPXT+oRplep/MXCok/az0g617Ylkr15QvRu61x6505lM5OFc+JlxaQhYlxXa4dmb3
bBRTTlcvMrmk5SoycF13eZJQMM/V5vcihvP1rvXd9ATq5BzPdbIX0wxPyD9YWVxs/cwrNo5n9SgR
Jnfl4qO0Pe5WNnfo3jZ/CXrS1kowWowUeHqaCW8rq7WucTwfUgNbrFTzL9GkL8mQAM9N2QMb7giE
YIcNajrPfbYpPZ6DRlGakJjUL5VJzO4G/pv+2PrWUBx3wwD0eCGs/zOr/X8x7kFv/5v5WFF/lP+Y
j/3+mr/mY+KPADw9H2M/sFzp6jqD/4pm+oJUpGm6aNLS1EzS/4xmWn+AivWpgeeTAQ+aZOh/zsfk
H9jU+PsuL2mDrBb/m/mYoyGgf2NjEszkeRQ+li5TOg7jO/78b8HM2YzbufMVD5mRfMqJLPrINN0b
vT1lSUyDA2QRhGQdeYksTPruCJSsTb/Z/9C0rRBXff1m6b82pqfcGPeZxbloRJynceZ+kNxHXf5P
yQy/9Nu3KY12KXyW3oDEw8iJ7rfktmyKT7sJnmKXSHSUf/5tWvmXO+/vvHyfWeJ/+xGZAloMASF7
Yw381x8RHbzwixKeeDbH5Kb4+PhN/1ZBR13ZriTMWahtJshMW/qfnYc5sIbwTHfRd6v5VxwumMOH
yRb9655YxndfBceCXYcfP78udXJErrgsC//+OkL4gRKdlt2bLm0t0vA9u3a8EVOrDkzXS4C8c6A9
/21+6Qb5FEx7HL9nB8TVGjTLr6qonVVFBxzlm+2boDlvST5dKfZuwb8tiouT7uoarPizp1OcTOU+
8iFV18OxlqCUx8AF7mQV2P6Li6VJ5X4oduUwvzj6Nh2OFJN0rXxSKt+yyHfrNi0uY0sa30jPZRD/
TELc2SZsn1UHlWNCWGzn9J7p0Y8FJ4zOqf/PvxzvH5Banj8Q4nB9cGTaHtPif/xyhop05SJo/vLC
GllLP0yTOKieoWu1tctTVFtHx29wbjCYnNuDZURnCsh2o2JnUOFpVPU25G+Pfz6sAUZ+ZK4I3LF1
740DzgabPIi490wuhYuAeVzt9ZXVS8W9SbMrqPSLbZLeI2icePk2sC7lNO9qXo/up32cuIcWItGa
/mcGBuktlTaXhOfU9J37338QATmQazpJH3NuNMGDYYidXYlDUtj3KV9dC2efCwcclrvHknmSYX6Z
A1zb3cYbkhOwie3//Jb+E3er31LB4+77vuUxZbf+QTpeFF0YUYmwGUvjq6KYzKDWOyzgVKQ4H217
NxWweNrytgqnfwcDF3o1+8enLUAIdMxA0FDhOuIfC4pZeXNDh6tDb05x6euOH5rQCt+d4/ElTENc
jPw65IxDgcscYicfpDQ3D3NJHbSut4n4EFWtuF/acD807SYwdPHiZSidH43h3vcDT6uYBMgGXgsv
ENIu7cMA6raO1x5SUXxqRMPvz/LQPyx0fdoNzzOQ62/OHM8BV1GbRtIyLal+y76HgrRcpZvBWAgp
tqi+ET0DJu0ItBZGVwN2oev1HR6C/NOtbkRmPlCf3W2GhqaiKKnfCLPeN/wcKztjpfQW6rkS0nv4
gtJHLBuvduY/tWifEg100GLoiCpqaHk0iYedyTRLauE0WJaP0CGTMaRaV1QTLeE42fDAy+TeQ3tl
WL72RaaOs5ZlwaKMPMnUXi1zuVXVzWS/cKQiNqwl3XCC4DaXBuXR6L2O1n0nZv66Kq61Vb0etDjc
87hSrvWem/5tZmT3SoHkZmptbHJMjaVLfjvXYnPptr8a4T9VWoaOyuCOjqYHt3cI20cmtD9JfKBG
vW5RsRkllmTQ8SOx4LDEa7F7RvXOUL+llsEtucmGnOC8FsgZ5YBV4RINnu/L0yK6/1tO18J6bpvU
MEUUxmvR3dTyO2GPXdEaiInVHTefkxLuZpbwEJWW7uduePKa4i3M4YF4Wt630flNL7gaWvhvcQAE
2gqQ4Qno8AZIuXyIjkSgp20DmO2AKI03DX6CBl9BNGIw4IF8iLXlgDtfB8AIG0KmDQmJtiYo28Pz
hVmh0bYFirZvDMO4TvFG4mpAa7n1cDkk2u7g4nuwtAEixwmhtCWi0+aIJLNvMdK0q4nDbFX5RBVs
jBQ4KhJtrYhKdR/gtfAIvnl4L2wSloDBsGPUofvdIxhX2qgxlBcP30ahDRy4nEiRsJAGYXSyp+Jo
yVtfhq+ttn4YeEDcvDfBmmAL6azqq8AnIvGL4HnezdpAEmialLaUmNpcgiL0wTaYrAp8J/xQh1ob
UQocKQ7OlK43H02TIndneAucNHg2oTPisyVp1uQNDiDSUcbcP9rKe69xvghtgWnxwlBLO0zL7awt
MpFNnbo2zUA9yXbRSK2aorZAG2tMHDaQoxD3m9Vvb6GLB6fTZhyj3CAWGdqig1+x2+tQUo97pw1v
DWiiSpt6Au+VBPdPFWV8sHU8qKZ3sGAQh8cyaCWzLfxBszYKKRxDpvOqH1kR6x4fo2G8KK+hGl+K
ZWlXrjYdKdxHhk+mtE+9126K3xttUFK5DrP2mJZM3EuuXz952YmHlDJBOo+1ySnWdqcY39OMUJD3
VndtWY0nbY0COvrT1WapTtumiPa8e51Q68rEUlXgrSrwWDXabBVJ97PDfTVoG9akDVn4uk4tDq0Z
p5bCsWVq6xZG10uqzVyM3kfynAnkB4xeJY4vGHok+iv/uy67jaVNYSnuMJc1uMMtBgyLjH4b7WuH
fp/MW+iRCFrMZTYDH7fsmMuikSC5BaAZwrc09oIb8vnftOtgEV9y0sFg3Nq8/GVUY3au8bQx1bYe
hh5maVZoU8DjjPttxgW3aDscYXT9fbDIlSr/CGgduuEM+EQgqTkkYXhOUuYCgDSey06163yx+Zgb
QbF2/fZEupivraSlwaRYQBndV5Jm5QqeKDM2GO8NvYWGtfdmVoBUDV/W4u1NAu5rDkXjXcbRJ6Ko
KY/cQ1/0Z+ngcZ/maCETbLxh6ejPAgGSK7d7aCz/zscKXAzNFTFn51jTZVi4awVx9N736cISStXK
kvp6rsDY0CBnWLTOCxNnhycszDbxzs7ckFF0uGvyIWH4FZxzx7yzyWTpX6haN8s2oHWR8HACv4v4
7iZf2pcYPqhNim6mp2HIYZhwT6DKkE+XaVUw8lLvwQGoawXURuS9c+5ikv6lpAQ703iveX4uda12
tsD5KMSm0ud25Nc2ZowxLh8tdCGsohWj9WJCAmwYRWczU7SC5apQrHWl+9AFDCLtOf+hLPeBq/SW
Sdi1K8P90p+hFpAIUzUTP4zYDYdLe2mv+Oc6uIwRTjivuvOjSJ1tv8ZVY2IzY81zgZAlv0rsQVhU
3/AJb4AG7KJixvRRpQ+NtgW70mO05mMJSYaS4au93HWh6+5myU6cFL2PfMC6b/5YWoBrADjXid19
VhXbW9NML0QJHrpYPMxOlG0lEcx1XvrjarrE6OIbMTA2nZnDrczG2QnP/CxktXPcQ2QgcVFckBEa
F5ui8X7NmU9POyDNuUQNs4hu2MM+q6W9DrgNrXw535bY9tkQAXOBa3wIKT7pPMQlQoe8Cz35PH8M
D31Dj3nrvndy3qWiPGetACrQDyvXauubjqJZRtwbzrxWdCtzta+byV3BKVzWi6yOTANI8UURefSB
rpe8pSKxM34ZmbT3bmI+m6LIt1Ik9dryI/vos3jlix+fSYBygqeJRcwM6jIMmoPyzxnwe6QFCqGJ
VJ1Sy7zw7Dx7UVIdUCOoFZrPLam+AWH1aMj4XffCZ6Ua9pRhMdr6rj32BgqBy61h1JfKIpQX0cCu
CPzzDANT9jpwUmL5NrEOLK5lbNqOTJ7Jw74JPTZ8wz5abVRsQjWEG3coXlQqog200bva4swxNi8l
gGO2/ZBOaEoeB7yykZscQiGfPL/99BPZMFhkIs5/YWEh8ww7YGXWbriz7eydDnnMdebXMpuvDVQa
+nHUjig+NcMEWOAh2Dfp5L1hEaxvwgDygvCSo1ECLKNppTPIqA8eqp56J5CE0zpyNRTj0DjuZzX7
N36SHijT+GJOxDuI53VKnY0fZxjgy3g/OMtdNdKsWgzj799m59bWthFs9ATcd/QvO2uxqJPyL/ZU
hquRKpc1NNkUniZZ46Tl/XGi0NgukwSM0JVMmZ6iZLmo1OzvgoJNK6a+ZVOLaxSxVoSel+4TzM/r
sm6oc3XtTdHj7K5odymEeeoaApxU4nJVTYjSk1N2gmvleclZYI9N+LywXsSAWyCDo7gHzM6OMc47
S1kfDaif56zsn9QSv7T1fIR8fF/b+tOdz7+UF2x7lf6KKgZbo42TfJlfqqSRXDPK16wmPSTak+9t
LRt+tBv99OdtHxFH7UWK93aZnkre2lVCXrgUJspzwhU4rr+JJ4NEze8QYx6Wjj74dE4uS02PSBJa
29BaoClJ58WWUH4858VZjIesE9tE6Wt6Zk9wOcOtbN19vch9KiAnYH/kqtU0jx7dcLy/TZFuKsDc
J6SrXekvOCo5ZHIy4sQ0ZeuobVwNsZmZubnviYWEHRF/N0uCpBCjvcqNQB1P1j7FKBJPzaYeqDNn
El8AjMnkJtExjSakWmgotz42vroePpcYf0iLH/KdFHMJ00YViJcDR6kqbvaA2Z68qf10TfHgjsYP
c3A1beMHlretGbNrNePwSKUMnXaWy339OMrp1h3lybLbG9+LTbrbwg3Tl1c5VGd7wJAXZEevN1j5
w4gRay8+OFccHZIWbKAVpxCiifyZj3lSLTQt3ywps32/N+nFseUjK/sJrfHglMV7nYdX0vuroHfU
DtTbQy7tq3LEs2wz8lWteJLy0Wofa2WRTekgUsz00TvQbUWPOsF356BiGSFEmlbSA47L2gwOpcfu
XSR0842R2g0KYZMn8ST8+HGYCXCg7WEvlc46sNg2VM2GX/gtaFVJ52W3m7Nt5eAmn1OcM2VwCNjg
V5lZ7pvOOTcGRd6Ty+igutgecIH4w6rSH03g5TqGdsfVfNgG2s7aKEYllU3ofWK4TYREh6wCjpo9
TL2JS5xBA22p2utsdY81UPatmiEWLs78IX9EHsdiqELdpoMxQ2vdsFddcWcNaQJQWSbraHCgXOUz
UaqhwsBsBmtLxGS5p4IrH/VDtmsUmzgO7pTkexU1ylMa4dnw+R5zaLOlZGtRVc8ttxOmHdwZhti9
BiaF16zvlbYu3af2sCmAIdZG9zDAxliNY2lSUMe8Ymmc/Zi6d517mHOTImM92GHUXq/9GDhKqc5q
tnazzdxJGXr4lAnKgKPxYSIURnfcbmDEtVMDX5pOP0AdDHu3zC6eaWvDaOveBBJCCQgdPPJucxor
K9A/uIPE58ut37Kr28o+oFEQJVX9lmnF00QXsVO3byWrQhLcl21DjocxU1GZb4OR7g2X0muQiXqu
M8j5Zaq9G9tSV+xuBf95no0Pvw6ODYq/jGMsystL5dpbc4oRefmIOg7x2PYxxn4irPI9BgwBLItG
4izHSKdYIxgbhL5x8mxu7SOvWAr4ZvllKpk5MKm/9fakG3FSBBjk3c+hpCypMfP33HmVMSxk3e48
e9ln0z0pMnQ2kpueTtiipV32zJ9sLXAaazM3Ti2lBKREARxdzNC6J7+2pWP+ii3hM3K4PPfXePJ3
GuXpDdMqd37PjDDnuIY8BaN8midiVQYjxBJ+vJl9z+AD1uLLLLliUwkP4gq2cXnRb18S1XdtKW6m
9uBl1Y8ySb6nun60rW5d4daJVXxeqlif2LDiN9GuzfX/WI29c8LGz8lacqSQu7aOzrKNfraTfOpi
TEdssrV3AFt9aurlJcs6qOp81HMGX13Fskxqt/RvxITuaHmsdsahGOUxjHBXSHXtkMjqaUDlzd5p
NbxBL76SQsFswU/Aj+3W4t61tvGIpKanxDFAnYZLr+UfeU8PFbV52ItBM/HzOy5lCv7OnHHm9f5R
IzcH1pUJETPEst8vLxTM3aMwGlybWW1+9g6JKyvpn6jOhL9b8TmN48NQ23CUI0A9ZhrcGJFDmnfh
c+901UdNN6bb7GmjkDvTzD6jlFF4gilOKrUlokpBgddC12F227kuoWPGkcjca/37d6DqEF170IR/
K2b60lfyqZjlUT8rYRPpjN6p1+nR3IFChYn0gQvzsgtiF7Q72dY2O3b2RDhSz5vdcDnYPnh6Srrv
Yes8hSS6KujQ1hy89h4nPTPmFpcrb17FcYF54pciLcC1ukYHZUq8aMq9UwZPfcRziQ985bWiRbxm
oMTjAi2d22/OdwI79WaygSggMXw+IlanHB6KLb9NzauHeFpSGBh/ZsEnCjeKYXlxGs4o7BZDEnGG
mJhm6+l+pAR1dkH/wDUwNG385by6/l55sfF4PeRvg3u+9UxObV3Jz6TPzipGQNAHKd7PQ+OObwrW
HuEb7wYzyH2bek+pfpXA9x7q7ipU/8ZhgjHewuOTpNxvxVdlMWFs3woZPdUz7ZJ6fB/nHhBv3oBO
uPe5xyuAubyPYgNKIRpG3aU3iOYkdqBIl/auhm/DoSv5c9Q/JrQYOD6/TXPIPgkdbpKRfSyOjWBl
qTAhZYNnEbzFitneJ9YfvtYZWB7iR2w6wWb2o+85YqDTTx12y/7N4futSuhgqz9nktDGR8M/6n9b
0nRv1swfc1a50WKD2ZDrW+J849pPIZn/WegpPBB0/YjFpUc7/D0D0DsrDhidNvm3Mps30fCeFC1q
oKFhPgSAmJT5x98jTL/u7XXuLdyyefmmIjqYFu9dWZ8TsrB8X66FlbhPMQyu2F73ZCaTdcNtJ+be
CrcddhvzVv3dBfpQneXbOk7vIvjO2Bz3k5YxJts/5lXyjbAu2XyQNP366oXGUxbZ+Ajn04gPNgyw
WvrwcPIx9HRE7tXMW1RpaT3YLo+TNBRjP4am1TjdwCz0Sn+Tze5xqTJytlY3b/AJPJRVQiYPgUkW
zQIxnYwlV4dd7Bu0RLhxcRTzvuPKzQ7rRq/KBVIcLRXkEO4yUAcs8znK26ehtR69RcbPsem/GtRy
9I68yH6xD0kNRyoibKjbShHBGvoevPQwVWa7bWWarCGIqrreFUEVrEuPA2i48cqWOgIuQMmzlaER
Y579Lvrqrad2hGd6Xc7BqVoYQHU9aU8wYBN4QJ/anoCpv+fyVPVtfhdx5offZGcbKOrjmt/TxbE9
HjbZP1Q1aWprGdcYHDk5B/RmVsp+B4Nzdnxop1HpPyEgXmcO4r+H2AOeOKf0biKpq2wpRRiowlhN
vaKtWCteCUaoCb/x2nAtAjLZdnTyi1mbV0WokGM7BwR7SJ7cDB4y9AnAfM0b/bvwXcJNHGrqo5pC
vF4x2Bk2jsird/EosM2bYCL8FzvjF2n1HqOH1GJhCfZFDmhiGnI+qfIpQT1ZcLNt0gEwDyiddU5n
LTWQnR5A9sEOQ27kia9IwOv2MoHmwgA843ziEnRcJzEmr2BXTcOLsju5/i1qiSn9Dq3uLUeh6TOx
U9rElrn3nDhBGeintDXg5E/imwe937LvP1TB8mQSMlyIMJLq7oFDtRE2JYO0HMlaKmD8W+D5P6Gb
fY+2eiw/bRl9mrNzn5UMcGtCPSwGMSz2iW1ab5gEj99+/4DjWO/cLLyn84W7EziJgl0G9MfEkpFx
sguiXUI02EgZAGSeda+Pb3op4F6L9MpGqF9N75PmlH3q3Toc/Se9Xsw2C7r6a03Tu2DGbxpE5OcM
4sNCvtA/s5wcHOjdm11H379Vpf9D1fy7hnutpP1NgPtvWGbww1Ta/7+HqviIyn/h1Vh/fulfLgD7
D1/4NlMG2/mtzVH8+acLQP5hSQjLgJsDypRpr/ybC0AQkyEggjYvsA8gkP6XDcB1/vA5VkkiMvZf
MJv/DbEmkFoV/BcjgEvdugiE4NVM7AD/UA07WY3GogJGT429ywPrK1DMGAqRm1AE/RtzBNWs8ASx
2YfoczipGh93TQL5hBu1rHFkkohvXJSs2QAgA+HvhzeCBsw5vqcqOLg54zpuwlmm3hYvuTNK0hZV
Mx6i0b50YXObzgWnlHn85nxKomM9C7fm0Ow/gaYoKEN5d4hGtxGiIYaGfW7n1moy2xfbm3/ElDwl
0GNsA9FBjtOveYbBWsNLbcnGr7P+Uti4jIagy9coM0zFIlL5nXGbjVzyWt6PlRH/BuI+tpV4l735
4dWQ0fFnrKvMfeEuc1ADOHWqNs5ZOP4K2zMTXLliFDmtIKieUc2w8cF2TgXbB5kTvRdm9nqq3V1b
uc/d+JQwV2cwfXCs7t2UxryuWk4+nZ7DNAGWw+hcc0jeNE73UnKQW1mxqFdJXt91vfs4QOZnYEUX
SWo/qkl+cpbdltXI0kUDyzqLxF1X9xfbwWHU5BHl7+mB+C6XBXBYli8KcrbNl93az90c2CvZo2IF
IOhJP0ACs0kLNZl6iJmFS5PTVRq2jy3pzEZWax7N215WT11ALXmNLtAm/U1SzFvol4lBkXOYVVsr
dtjR2osVcIankYXjBTwgv600n8TiiO1TZLENBXJMWCU3zOZPCfgKsscZ2i+lShik45+qNveaeVJm
gu7sDHKHRYz1KFXQM733sGlE93aGGZiDIzNt0rUyTnZiUlsQ0c/tA3b6dd8Si2URFOCINguEbCjN
bhuDXyTEsbIgV4rpaEWQGBPwvV6QbpWHXjKLtzok4J3xd1dL4RGOTyCkYMfrAZYJ+ebhvm1CQu4W
EktAFRgGvy0kwdfWim+7wOLSJZJtL5t1ZHJCHEPM63MAVIQo93PqYSMgUZ0YGaQR91cze+9ZRTHB
5NP7kUz3bicP0qnwehs3WeNQ7GCdTBufHGb0pCzfq9o0aaaa7sOk7Q+45Gg+AbKEFBxxGuGcAxx2
U/ic+LrAuzSmbhjAbAsyiFHLPFOSl+DEnJxX1htcEZw71UeetkdUh1vctfKU6BMa/xyY3WlTa88A
uDkSDLIZfsxCPYcjujuaU70Jwhhlj7EnIRm6unrCYlm9Nc2EepKhv2GOGzEc45YlSzM5RBlYyqDd
sig+TqRl9rVJXZ7DV8Q2H6Apn9LNZA7PXdtTB95muyzBP26Y/qWSA5clVAPyVJy/U9Nm0scpO4wp
hgjuQ+mDeUopbyDR/5RNOG0dmtCrCtrvbKHmFlFE4RJO5D5ni4REfaTE+KZuZnfn2DUGQFvuwujQ
L56N65OZn2uAGg0r75CXVnKwW54G3g/OYcx6lg7UdtAT5inm6CFCZ9tWvCTaOF1Jbf/o9h4sjXDm
/a/p7LBiMwcVxUG6TXdj/xhYiWB8SJ2QrJnOOYEuFuRYV6kYk2H9oKPkm35huBObF07zoHrptADt
srZl9VGg+Pgjl8Um4xWaCnNBgm5oLrTvwGrfhO7AVJybF00UiO76VP77ewsJKAghAqRrBb4mxZVA
euWABRdLdc9L1Ul/HPaj4d6UERVpOAc+eZsyz7/hUwDFIRjddbeXA6Yng1tHkvNg19TdCe+Djh5z
5aFqc4wb7hrY3Ft4WzAEkuIjNqetbfPuMIumPizkwWBaJSvjkxHJ1FkoVfqvqnl6MMzyg8eJcOO3
ZfSvRp99Ser9YN/H33X+I+KDhh5lAiXOOMlJ/LjryC3eF/sOH+sH/R4HMh3xOpujZ1to8hX9Xzl/
PVDpV9PPD05V3mR9fpcAnop95zYKf5uiwtUwDa+pqi5xU94A3Nmwn3xh5voul+Hk9KeiCnNSRtbb
SGzZrxj2+bG9SRYOZFX601qIYLRNyUkwiG4Xxt9r3Av5Wo9jvPKn01Y+WnzO25J91TPPrDoQBudB
j7z9ZMTjypvIZ+learLlL4VVf+Wtz7C5o8xxbB7BEBddc3SnG6dSBSGo8QFrPGn9a6GTrFzDvoIc
evYxnmJu3OWU7eIAkJv16Yqe0L+yWRin+o3i0CfTUCxXFgl0qcWZvO04tYewlfAfq5DHgvUXLke6
DeeYATgFUFnfgf3w72wAuvVkZKe48AgycYNIJaEJfHbEr0OUoXIZ8WHr0sD7IOieUQeTjZfgkagY
oh3mQN4kXFejbtm70WF2/PISV/e2KdUmmahEiLurdBeqjuLoxlEtLEoozjs8sly88LIBzPlqYkKC
ddBukNFvuhmZM4Xh69whyHi7rLZ3po2jBdtlvQal0a7Tqqa4qwBiKfpx4yQ+rhAEeFhxin6r4jxL
Ai3d8mq38a+5HTx0BbHg45ux70O0aQzG5MXViaNHVTDJZV8y8bgktxTcXBzP+9Xb+AVdBFfQ30Qp
MCu+uS17hCji8WwMu7g8eD05or4jV88WlREjZNCW04hnugdVPtf9r4K806Hk9H4d++fFj8qd62mN
fQKnLKjyLGd2I6tn9jUmc7y3+DCIJv8oG1ls49c2X7QqwrgysHjVyrudqQncqM690qbObA+obtxM
IGyW9FaEsFursBkAxsIIpxstV+kPJ3PE0TXajyQedyqu0Rcr5gZdOl9yl7hHwLGOBEhzNTV9DNWU
tq+fEXURe9K6l8j+2dROd0hnaDJN6wQ3UWjfh1+mB2vFI/e59lVzO0X420SdfkZWxsPDRk7GDURv
S1BCFgfL5+5Ui6a9ttaDpdeCo2f5NrYHjiX2pOk4fb6Ht7w8WjLE84yPrqmqY+m0MAaICa68yBUn
loOL1FyluIjfHAp7CHq+J07QbbHXnC0ahaSJH7Ds/L09I+RQD2pRKlYVB2IWNKyxVpJS31pWWQPG
I2FciUdlc1YKx/xnRkUFxop9aAbx3RydHPUzpViMvYWDSNARJvPZqAikf9fvLuDJFX43rtic2+CM
BzSXFSGz78I+AWs+BPCJREtAxDAA7anE2EzamDJ7t6qZFIRoBYk5dtf23IynaEjffHooUOI4OikB
VbftX4gxLWtlF6xS80pHg2BOL6W4r2xmnYXmt0NbXaWoX32NCAMzVuPbxvWkWd9tMXIdpS7Bp9/K
W9wbs+HMFMCTsAGYrU1itytyhOY6r8hnk9hTwR7u5ltcBtt2Ts5WHL2aDWoMnyuxwlvlvwSY9DPm
AGFFiVTWFtrka7xU4O+2S71v2i6/xIO6BkMYXh2PxbH0gjsLv9DYLN/dPGKVSz3z1JviMXWND+ha
CfuU/5RU4inMGFZlYXwbODPerx5bSm+n9t4gWeaFLwb74lygzkTmxyCKH0x3SN0+RyPz5gEVfq7r
Q5JGWECmpy59UZbxgoXlLkhCBAMYtoQUp01jYjZAfgYXlGyD1E9uDT5hTWPfNqlzzVp+QP4RLMvI
m2L6thqiSv3ybbt8WVCrXRTAKw868yO3IJohDcDZjTgADtE9FtadMiZswzJCc3S7XdWZjBXylqKL
agA8oPCEeBMTtjQ5VXHVbPrtvEQ/AbUZ6zmd7A01va95PryaqX/P3GxmZs7qjaMGLlZ6LIfxXNY8
cMDqbvMYdw4EtHJHnOviVr7YLyoeT6RHuyTJz+mnBNp3Vjym7kYxV4DnlPEV8YLhovylknTY/upw
B3T8cYeQXjZ+iLQD48+hnyJW1uOigGaOMRRwp+4xDc0ad8MdbzPmABaj+mr6C29GROtB7UQb04iq
TY/LtBe54tcsn0tLvE5LiYQimg+OgWDC2LmKOfhg4ScVTAYqb8L7uOPJsSRAnTS9kv7SSP35w4Tg
vrf0UDvoiAxb7i5keLmLIx/v5ULDV8je4bOr2lgrKpKRBzGox3yBvOMHfBsHzuojISr0hLscFOkp
YUOKI6BP19F+4lMw3lkKb7uVwnbLPHqdxbzsnVSuEnqxwVbXuBVTwOdm5h65NOnQMRjXzGoP+kKc
Ohr7KRNSHW3Wr9P6zYri785L/C31rF+JE119MyGy6eAjc5fhMYF/uGqmxIYME8E34yCCsk2b0Lmy
S3tNRuhqooquMuIioF7u8nrW3dCnaQxgYfbVYYrA/kvP2Tu+Me/ct7Irpm1Q40Ur+6bYuS6xc9h3
I3i8TjXE/MIPm3nlmvkSizirksf4aNb2GYdLbm7V8xmNm/sy577g2Yt/R3GpD8BaeiR/LLeLr0HL
EeyzggwKVdnzbWMjXnuRcUhleNM4E0FRJHKGgayV7bTPx6XDysMzyy8su60lTyPZwJ9IF7B9usjh
VnwnJsLpDF7pDuyfi975WXvlya5oZrPi4sULx10k5INgt6Yajno8GE8nC9zDjqVhIw1RnbnHomMo
g8eCANrATW5NFpXIYsEFaDCXhzx0t2gr/UEv68IIPkrTe648QKYQRo/NEFy9YagOXUNXa+AyS4P+
BztVEj9cp5whJne6w6gf3HRCV0phAzya7kzCETOiHgEn1g4nJW/ViBGUU7/AMCJsJuTjD1Nb3ipL
rKuu/5gmctHjRXgxegLviqXw3pQkA6PyP8g7r96IkfSK/hXD71yQRbJIArYfOgd1t0IrvhCKzDnz
1/uUdoDdHRjGrl8NDAYzkNRqsRmqvnvvuQI2T1zStKvZ61RcQ5pWF7GRGJtSELnUs2sr2HhTaeLf
1NLdkD4sR0qacYNu46K66sGxCtNtMtf2Oa0E5sB6oMkqxkXUZCgcBhWJ7cilrj0PUfRM/JxbPd0q
dTsvJ4OnV00zSVj1bOHCJzCx9qnHT8oYyDTWeZi858qxVvcP9ZS9aQ1Q7gobHjdOev2cEL9Ux66T
J+uP1rYHYRnPFUmohcyBS0nZ7Rh2qmx1AdWtrnaO7B7g6zIsyuNrNUxE3zXEmDS6FiNWB2TLm2o0
CjZBBNO8bAvjD5KygREndcl047gc+5q1Ei33YtoV0EBod/UOkqH9sHJ621kmKXrVhIOwAmgU0EsU
tykEgIlha11fZkbWEBUQt1lZDFPCjpkyeCuBWDFhIugjtb6tsqPIqX4eeXURYo+0rEOV8FDysicR
DGcS6cia5rBtCr7Dk/7V9gdC7920aS33LU+Lw1zzijXc8wKUg5d9cr9fazaXfzzZj2GZ7qfpp0lZ
085kEAiTMhFv5oTS8HpbqNB0PN9zxX16cxKDKM6M4zghc6t8tIclb3DBpJhu95JoxpdDE4lde80B
B+WN17EyjE2jXsXZsfFC8p7TsENQSS+6Q/2RK60Rh7f2UfcQoHxS40gYrMBn99XIaSIOzF0UEaCe
O5ZGlD7s50q/U2irOeWsacJtADNuSDxs4iF45EE5BefRuq3QNA8mG2IC3JUC3Pev3H1pox06ChEn
Mou1sSvV7pr5HAvq7WS30PZy2a9ZEtaY8Ut707Y48QG1R1sG9jdMlfIl0MZ4+eDTTC394Evmpbu0
XISpocSTBfalw16mAkvxwsFn2gbc7OtYezLH6pw4uXZyGjgJuZhKFh8yAWaBiO4o1yH4Tmw94gOZ
ixpe9dkX7XtixtVaISOYbpiHOqlfG6S1RdvRDiXlXa68hrqlsV8ztnnXPGpWOz56ZvhZR7TXZokS
MhAwnDAg/eRC12oJmPQ5pvkafk7p2jtB0UzSRah1Cc5cu+/n5aZyi1evh1kaT1xNUJl/Sg2k7mga
FNtFziosLFBDkQa4of6A2kCDjYDvik0bDT2jhMiCJRwGvDBMtUXXh/uGzWAHMiDAXrIabQd/gc36
jsDjyi4qC/8950/pQUiwecBoTSdO9bxuKp71dkG0qetgRhrbNBTHuSntfe5m69liUJGn4HlGAJ4u
2O7O1xeRjRjWlPW5aF559+yJC+3Jm0qmkrP1VUJpX/ZP0mgietBGdznLANBrXHR08/ncA8XZtiQG
k4g2FFzD6wLb0rIKgQE2Xrk3fe9o2+LZH1lyxojeC6tB9U+L2xmuifQKTtg5Wg5WhSnLwf5bjivO
XugqXfuMjxaLJ1WwCbf+GgjcaMxvpfIPhyGLMDvfFIjch8plaaDtCFDSzcOWZjHOeDwQcJ5AmTB8
eQ60JqKBN76nE8njYscFVsjo0oDmMXNsEXQ54C3sXbmZKzihOqsikK4Xj94YLaOFz2NtBxn06HTW
K9TqR1Hj5W3W+ViSFqX/KMmiQyJKg5+CTdEGwt22VC6sKFJEO4+sDxlAGKcWZwkv9GtqMqq2XDho
pMY3jRlq61pSK2QBrCITzB4kiADC92QECj/Z2dIAn/dg3kpVy2AhujGMBMacdgmAydmhEgFzqAkG
KplRBNnWdpX32tWEBUaLWeQImyJ0aEOrrI5sPSXZhslmjEb0HmbCqpjNl44ME3vSlmlbvKkKrEwM
pq/YhqJVrRXM8GbzGvKUN9Vt3JPYEXUq0DR3/Ggctl7CV+51tqp1TIIDO76NI9BXcxz6tyazsxcw
XjZ2LJn96R3rNtw1WfbJe4n5RmITsZkXSxMa4tLjurULZn6FFrzpzh3AG0p5knTe9kWWY1E0loyv
vmD9FgDY++JW5vskx59EhJiyHvoASUi0Pz1JO2K/JVeI+V2YLO25IX55PPgxVrBnghuJGzY/q34V
eyyzAyol+xWm7KVr8XSR9aFuecKFU13f+DzZoLgwuEqSe98Sxr6ab+pM4UFmP2CtGj9Y3VOWVEgq
gl6haAS2I/kcQoTfJdJptRwGp146kjuUZ6kZVjUynQfluvZmYg1G5r3YqZr3CQx/U72NyRmFOm2Q
0bsGUYObo3eyTMO9jczyCz3/uc2Z+kJFyXf1xJKlrfxv1612pCDIrVnONQvaG1d1s2RgOqZQsECT
6b1ktbeg+chazlP6GRIO8U3SC4lOJ4jDoPv3Tcc0CecWXXF64JXL3prUyA8uT6khcbSaz25nemSz
Q4XTLE6VbwwH3TplljvBcIw7NrDitjOWbtXAhK7J9ld2/z1pJrvWmsMRe/mTiCsq/zTxE/f2fdTI
N39U0wr3auUoxmjYiN4+vX3QMfOmUA/PlgEkMn/5mJeFfOwrCsbKrP3QpbYE4XztxvE46N0TlA3C
kqBXlslQsy8LGCqypdBXoceumYqW+aaNqIQrtHVkeuGp1a0fPcWCE/vBR1bH8xqLNDfQdGKNR7Wb
YLQnYrgxMI25cbVbfap5MpDWtw1929gTaCeXh5c7uOfMTXcgUPEkDOMq0Sgxl868wFO8GsTk7DrI
R1McjwvotS6Jnu42dhkBh5r35MbsP+yGu1ORilU4FeVKqwxqKydOpABY9nkwS7FLzfxEkmTVWezX
MTEC7hCiRacAL0VP86ROsbKx7hvtlvIuJWhhhgeZgKN+bI2tCaosbrKj1vI0DJ1K3wxYJOGHLkWc
NHuRW85Klw+BV4P5iKS9sEU1LLO+oTsnvmmxFitbKFXrUVkcIKTgLEJXS7pKX1EggD7xZNb5Udbu
bTeouAsOtiVSIzT2iIoFklaJX7w2eoRxr2b9oHvCRQFxy2Nv4TCMnA9gOfHSwaJ+H18LaxqJgjX1
Sp3tWkxHaEan2yWO2+eyId80t8Za82H7yb7aT0FyX4YgguroEls5/qHMuAgK7FgaQ+W3QcSlwbbS
o60pOelHkpW4A8S37Tobp57ewVPt7Rab95BVt2PH3grI2Zow3NWpuWQJtd6gB7K9b9hJTwPsvcDQ
33VLZx3j4Q1nod2bzDktqo1cXK8NCyc2rssEQAqEic+GPSd3Nlz3tpdrGyM/Gn41bX3XMeg9//Bg
g6ysigID4ddLHPuwqlyENq39KHUG+1BK15UgXQvUAEIhH+ZyzM1P/UNJG30+3TFvG2gj0OXyJNd1
nbPR6me8mxW26QD3T7b48mL3IzTD99rXGdk7drRKPOJ0Q2XdiLIN9vRqFcsxg3XldyRPZofRFOse
rN4oWHSlTqnHPiiXDKBd2nR8CDcp3b8B28SFbw5YKwQeEtllmPmCF/J49SLssbvmFWbrSs6XIWKt
1HO7WBQqY0Cr3FrYN+UgUhp1MT5UFkNQZ6wWKXCmgg4wMBW0SLAay4Lnfo3LHuyxVhBfaVuGxZpV
3Wdjxs+SinTriHGImVwHq3mXCEJDqqygcH3YJOPTKPVh9QUYGO4qDOobMEMLa6qMnQ27Bzvp7Nx2
TtRtmEb6nG/0IGiQWi0ClJ0Yd8j6p0HeuREDc7bMWz9mhAXfjnkEIeXcdZidJY9U0r3qfU4RTGy/
lb317ScJOd2KTioQkiGVSNxASpv7ry7gxP0uVmEG5YqrseolGpkzs7oruW8s8hq5cAbZ2vtcNRHc
mlhJhTHrA0Y1akVhUp7Hh0s15kDHEQUD54DZNlJoznOwHjZN6lwmiUmJEzeMLiU9b8uwHBsq26xl
6nXjsoeeiQqRrtLodu5t7xC4xrGMY+POmB1zXSaBcdD6a23fApDpNmmJBKqRSVz+64aU0//HmnCD
AcL/WhSO4bf7E6/1j5/5w4qi/wUeBY4TUBS6FLzWX40ozl8sF9qMBy4VRwqGlL/RKCzawAnnA6rA
muYa6mf+wFEoH4qD61vX7T+++q/gKAzb/XNzkvKzCM+yhYu1BQwsv+rvgRRaZmC/9ZNhUbUpbnGQ
C6F3Vi60LGUlD8JYc5NtKZxLBlIigAy+MAmw8FSlqNiDIo14KiZUGmKMDJyoRIFudIbjg81XmTGx
Yu3bztrodnMbkSYiaqSt9RZRUDfhqJJKqWX2LkbnbAxcYyqR3rrBDpba2s7MOw0765LUAM1vlQR9
GH0obsaY/tJzgscE60HlRg8z5eUrUyEbrJleOxTncnTehV0u3V7vufdTE/JUprBulGls8NNT29gn
v0UvCbUr+Yir5aOs9pF9ZQq/NQZMaaWH5RYPLtPotGDWil9QyZEBEZ7GKe+h8xwzv72A3vRY4bBJ
1pmSF05/Uu5P7klXlZ7/tcZ2bF8Zj4jWeOubXTJhCyz5lQwszyhvOySRDc852kWVjy9JqZCYcRkA
5CYrgN4J5A1DIXJwqYytMwFYGKSLX6+tNPjrsiTYEMNYO7N74yExadpwpJwXrT/QH3FVMO3ixRNp
3wU+v1pa6XUwOojp1na2+SjNkoP3+5HMHDSj8kkeaE8lFpwwJFkxQKmo1Wp0JrGgXsUcsg+js/cd
hKgFhEuBTaF9mHtEJ41JhQXTcemF7Usa+3hwgs0oW2Sbpl7CkMb3rM3niQkhE7PphcA4fvI4oY2X
pGUHHIP0HrWo2kjFk68tOx0/AE2yrM0T69mdq0uWTfd2G19/zbM6fcVE2bPF7x9m1NmOtO5VZxmW
1mRKa53ssc3TUmvFu2fq7Rp9WF9o2FvZr3ctTnYWR6nJURXFlwgMHnsGPIAgGtZQuUwVDlnHHcYh
sxdLooiYCmXJc2ViPYF+ddaEQcHd0LPHzm5o8CJMFYY/uW1T3tGuhsLbazW29oItOHsxgg4atahV
zi7dLwnEjAlHK8L77vDKOGF/bAMbUqm7zCZJjxDtPodt81KW3pPpvRG+h/SOaol3nxqauiiZsc9E
nuwYm004OKpMfPd79BlPM4gwnUtKIxcCmD9Un33kXW1gwoJde6WtM8mf9OtQLevxm2n7xjOKcuNA
apGJd8sFV1b6egxhLqgrru2o3UlluUX22Edx8xqM5j7UgF2CSF7+nv4qP+ZzcoMNIVRugFrFWUmr
y1GydFzkI0f595xV95giaU5NNp9CozsEstgyPcZtO+Y/dWjvJUHQeILLkpR46asImEi2RUtHpMQ+
rXUc0ZnFM1fvvtY9iF0otizF37KMw8j57i2SM/rY/vcjHGZ0DPUa6lvx++gr0QQ/iG47KAoh8Ibm
JXPgF5Rexs1iiD8ySC5OGv/QB8O63sKk7zT4B0oKtUYoFH8lvtg6CRNOVF1wxeqgSZRNXsUYvGyG
PCh/YzZeTQdtanRvUyMvjdTOPfXNS90Dzxwux1czUtXewYrIFnEh546YCcEm1gIYuMkzhaeBOcVC
OMl6iIJjXWDSf2zm8Pk38eBF8Y+HXbgqn7uwc1hy26D9VZyB9TlvCZsMmV7tqj67xAG5+vtRG2zb
Gdk/hv117tlFyhF3g0dUBd9tbMHaFM1tKZFWcydDXM7BrSKoCFp98QOzqpsCA4cCK72+JJ6FlZgc
mc98NNFP1MViwCFwNFSYfntlwLV1SAKB9VHjpg3DBAhGgd1fL0Kx6HbKRVwWvF9caSSks8Ogudea
FMJvQiS3+2aliC4AYHkjkQYyV9qrEDj3shdIEBn7ZHUP7XBNLnweUPw3iaqPnHuO5ZYv6tjYKibS
p941Ho4VNTxcqddQz36YQd8kjCWAeLC5rS1UAoxtdukcMD1j2+ZkXAbx9dfTHzqch7HFv1zWkI2G
mkAok7dkd59O6yOTYN1SwRZ7UlYw7Cj0paE6memurPnrfjMBgen+xAI7mTmc7DR7SIYGVX20ezCS
+Wl0Z7xybvI6cYS1Uft2gfIEJWe5igLooJ5+DenKiyxIdeQtFgeVASikwEEUcHtneIM0yyCGctEV
WijmRstnp12sy1zx08IPYYzt+vdcsHio1DOnrpGCLWqpd0odeTWdYtPqmKQ0B/MMdEoPx9Olwwu1
SGJua4ZJxU5C649KN+gJrquxaC+94ZAQl6wAAtu6r0W8hwTBEeVKayWN5lSedYrfJPgMsxR0JQYs
GWfnX+81kfkbjiCbD+Vy/3WWTwmfLM0pHy6fC12Fq85zMBFx8H+/4lCKB4LJoHRr0ZkxHXkVDdd8
YiqMQnwTfznh85ZMJNZtdTFGsbj7PV3zSV4T8Z5bDJWcoXzRBklwqF/V0ni18hBMM9jYOvyc/IFn
mPo4HRF//P7msUyuYZDv/Ahure7vHZdIRevidCf/30L7y5Pg03lwfNqpcIu6fU33C421kYlJQuDr
oO4DFX0w/XXciJu+EzdD5e/IhN6W+skGajrThGgZnHK2flOXFua2/EkjCD2NPu7G6UGLiu+sOTfS
2DlGvVZnPoHLs3DtQ2B5z72qjTbiS1JAi2YuBiywwsrWcKxjsjkGjX8jYmjfYFEKvhpx1yTzutez
3eBJfjfRttDd44U+DSXt2RnzQphVvZ2tLEvu/RyHg6dvvLJdzL5xGE25H3PGZZ2/TpwbE3uahOdE
MIzV4qIy4l3ExHKa9Y3A2Wpo3XbkEamCQBVDEAEY0tH8dUixU1IcYsdb2YHYDAZ+PMXvGMyDgr3I
NqcFrCXN6e5HqDym4GKaWoIo4vfrk/7GPzCyNvloo4JGJJ3KdQPZuG7uSZpRslOqtMe6Tt9tZEUR
mqeQeEUb8zandGVrBnHBe7yVy5bJa5+YqwDvELzitU/kJWeywcZNM1dVlXE3APjssY13rZUo3gaf
ow8sg8nr2jm7p5lBdOFo627kW8HhThHbahvjQiE2ls/vAsgkh7WVTrsgS3ean90VNVf0RFEx+a2q
IexiJLu+zriiYKnG2W86D5n5wc+7e6jAjISQPDm1JnJGvOyyEuJQ9frRb7S1OnyIH5XwmRBPD0H8
YA7Ra9VtvDrdw//eVTOg2xB4SZHuUioUB71auzbGnc462mW1bgBC9i6holGHx25Bn/d3BlDFYuKE
mM2TgVfcBzDagt0uGcuKow8VqS/xoYd7SHsb9uqfTImWORWiraZvWs9cMcLZFFjiHJ+HomWfJ/ok
k06e0sKiSpUxuXNPSfCxmb19rGu7rtUYstdbGyhvH6o6wW1Y2Sc8n6AVGKhmS9T1Fb2C51BqOyol
DnaQ3AUga+zJu4mI7XK0eod9RiBOMnXAL8V3mVsy8b4jV4eJHG03JLRT2BWzAAZgUa4/yCGYFzEY
iViNFvg86Q+vnya3fK9zKomMlj7YhlvdJgnr5FS587su7Htam5+HtJ7W5FxOhS8R/asEho27FEUH
GbZ/SGZktyllOB6n6VNrDxBEuMxXbtFvg8waLskw/xBQQENYMP8xV4Nbh9t0MlFaMgIrLRkh4GvV
OnArCN5gKQZSkFxmTBn8jsA//vXWA9MV+A1pzRsgn9ywO21hOx3NQgFotYobJPPNFEr8y2RxSXy6
Hm2NkRtSe+/eJTabGjvnxaY+Z03Ewmoa3QtG5Sdaunmc2wwnugS9S+rxlnFSRtBO3/u+cwUbKleh
kexbu1Rgh0sU4kH8tTKjO6+spP/Bcco4bDXYZr6265wk2oj1P/LBlccdEjnr10jOJDuzc9plzzzS
uwU2wu1AuJBm8oq23h+mQEzU1bwy8WKA5VWza8sRTEXXXyUFgYuIWqSV2RsPTjdUxInJAsS9uCSp
zf5zCG5jg9VCWz4nkq75IsMpV4EpX8DQ72+5E+5zcPSyr9Hnhjy+pJp8CfropgyT7qDNkVxCH6DG
tPCWrMrjW7/FOlGu5757hfg1Er+NkHuCi/+rTimdKvPSeyKP7KWe2VPYS6sPnielbA1K48KbjKF5
Wyvtq1Qq2IwcVipdrEIgY/DJ0lVjNmqB20NCA6qwkEhqyHTakVkQykB+LKyMcnkXr5Ue+TztioNA
mLOkeUiUUicsZGWMEM8Eto9An8q9zKmw9wv2UBUJfJJpn1Jpf0KcLaUFAu9QqqA70irM3HjSOaDO
SzszkNcq52vUWCk3iIsSyj1x2lfQNGc5Qd+VUWQsdBZ7OsJkgUCpK6UyQ7KclHY5GuaxnAU1h6ia
yJX7FpmTzTzbQy5O5E+MjjhtIoM0n9JGOdlWmVJLJ6WbFnOG3xwTaIuk2iOtMgWDg6LUVg3Z1Vb6
q+DjWEoaMnylzUJC+siJ/kJHG9nPoN9OCLmVUnT1SPw0ugEYWKm9U5u9Lg0PTx/eBhAoHaPNDvnM
6K1dnxE3UbqxG0U8VXjY5bEXcb2hLgtcVvi6EJwRngMbBbpAih4DY6u33hMtMQ1q0V2nNOtWqde9
UbzGlTgYStdOHI9IDb2zSvHOlPad6OLDShE7zGBY4cAOkDdRygulmbODLncJBswTYszZTb2QK3B8
wWP8gm3hd9HTr9wHgakBpR7Iw1T5MRYHrV67Vol8k8ZvQo/lHjbJwrRBN8MBw5IZFuvCQVxo9fpL
s61NWBTFyml5tGjkPCoTukGBzxEX342jX/vOaW8oe2c3MeAsw3gWYIHx3HvfhNSiG95XkU3vsIw+
pR6w9oI+XeNyED6O/poCtn0PpCUxRHSc3fRse7RrFJiW1e+5jdJ9gWc3suibhCnlbr5dn1kvKSZ/
bZWnjOyBjczu2g9d4uCVLcwbSTyT05iOylCaN42jO1ti4njf6Qw2am89WgB7zAm7hNdb+N0Uo6GO
sxwOU3Idg/QePLvcFvbF8mmVj2EZ1vNH3tXGGupmD88qJEtOY6nqqn3t/czBnQtXfYjdne7Hb8FA
INLMQCXy8LRp841zkqCTu6CwyFeG1bZ/KTBMEX4B/p/OGiOETRncxTWDF+KjNA3j0PKyu8RMaeWS
Pd5mdkFRnVSbViugACBWs2T3lsSdPltnnkF3tBef4Krgj114wmpXtfjoTeojCsDjSMLI72mpLQtX
e6VMAOEJeA7m8O4pbdGuvaheVHp81xHEWYBi3FMo+hXBwWa7V6gqTOvNKwrY1kS0EO9i+kVapuEp
8yy2joiGCa7KngqQsZmf2PU4q0D5DAEvL7AK0fEBYAOIjf052+2tYQc/c8qrYdx7zZC4JLfpQO8f
zandzYZ/yhwDx1L+UrUjUZHwIsVDNXhMz1L4+kZy1XpxX7Y8dfKa66/UxLAkDOQs8+qLHSWYA8nA
Jpw/cXLgKUoSOiVRXcou5cE7bJwA4SILycBls4QFV9ATS3ORJemeYplG3iPkVe1cBwgjxSt8k3Ld
TuU5ZU1zRIJ4bqh0aSwa6XBlLtgBx6qkZuOAH0fmKPHedPCM6OGGke1h5+mGRxcCE2Q1gboQRlip
cKY2eV2yoDVXZc/uak4g+XT9HTOVW9cd36NeCQVRpOHlXEZfrok5agJovhSjvKWDiIhtcLLA1i8b
1HMohEl1k4QDMmpS4ysJd/ncAqGyvC3hLx5bFu3bXVhvwIwUK60OvW1nn5HlNzQGYXzNWDEbdvKj
GWXBXAoUlxj1+cYe3cP8ZOC189iCsaLiysf7gore3hKlp5Y4vmZQb5DzWA4P4YX/gMfoBeuG+tVt
boRvYdFDhh+DU28DjGlYMAWp85lMTrTpYgBN0/QwDfpj5XQTN8x01Uw8J6F6dWsYV0fDLmkzJlqQ
JCbUerO483AAadZNbQUJwNJ6z42bqaeyyVWAztaFwV9Shqg28wC40JYmUavgYjSk6aQvSS+wFw1q
lJg5VgxfrM/I67VP1qu4kI2GdlFwe2d4e/A0BPc8ugSlhQ7G4INH4BPrOkpRNMbXdnw/1MExSs2V
xktZBgs0abkrw8u0De1O67Z3L07+/ttOrtxpTu0eWMLjCXUzY5fSK08By3BHGCCnsdi+lpUKtrlc
R+hXQLU8nKr5LRL29xShs+LKe7ETFd6AByRr+eln+qdbZiF+evQvR5dvRmmOO41M3zJq5QMNYWuv
j746PXulw4qUIn6+pTXpV/ab9xUbqE0btUdJhWpmaHuuM7ImQEAUlSbbcsYS3PKZd+b9cEeJy0Cq
0ASTOtKwoP4V0v1CLyxdzfdpQCuPC88na/mohsy6HyK2ZFluereTaDnNWzh9FpM9svXdwYrMT9nC
+IyG9kGXvDMKgU+mK+KzE6S3orIKLAGDsxldNsSNlnFKzhq2rAK71yhgyhZH0xxvA0XINH0NzIRe
XU1TBGcN8wqoeITxCEsiAy5cKpFFj6ZPjNXCyFx0PBIrhlHDODVUhoLfU+Wo5cDlhv93OdM9FGIn
nKJurQ042DQ477Qvr2wbH0BmfhTGJ/427qTdqqhXk8jI4zM3rZ0GyGNBB3nSD/2mnuBtVbb+ZLBp
sCHULHANqLihsG5w/zx5ssds2WJB9XDv1AaslLov7sa2Pw08bx7L8JSUEZiL2iVO5IfeKgjzcyxK
sDfjpc0p5NLwjWJZsFEhR4eqsh6dYF4a0cOQUPzCDy88NQ0qMiyBFDMYVBws0lHrqYyo+wNBvHsz
yLa9PhisgmvvyGzm1jBa5mq4x3ExOK9JAE0xC24qPr6FTEFmS6N0T6ToobdN/Vkr4bsEloULLod6
FrvfCoOnhmi8v4+sZyBZjvWXHb2rgT6FUC9qmOSX9sGOcVgoKAZ1OGBWoecr9kCstn+qPGpqGQjF
BkJ/2jPHccJzmnXW8neCUhAr0V2KpFQuP5+1V7RPffF32fD/CUb+p5S17jqe7jiucKhKRFH6E+66
9SmLmWdbX2SdSas0T7wID1eRGzeJRdoqFP8HlfRaZPzzHyrq/1mUUx0FYfubFf/b//1zQur2uzi/
Z9/Nn1/qH165+a/fLwffhYrK/8P/rH/rKO+AdE33302X/vVd/PGd/+wX/+37nym1tAjT/6+x/RPE
nOb73/94tf3Xf/77Hz/yh0Zqk7yXlkN8R0qBIPq3UkvzLx4sNtRTy0CkNP8urS/QVVlv6pbwpPt3
yH7L+IuJekrCHzKQqdTTfyGqz2nyp3OIvaLp6kABeG8GnMY/KaRcvcy92YgsaCanTQgGIvSA1dii
jZo196Cp7z66MHjsRi0iWj2TDts1CqhY+xMzSfOpUqhFfSxvgXpQpWEVT34CdlT/BTOKvadAjVh0
hhU2TI34mqOtmJK/2XAdU5UhdBngMVnklxvQH0tD3jEIJEiJpbdSgEh8FaNkDJS0ZrfNCAr6oCRb
xZSsgEvy9o8WsEk7gDrJtzxGYCgdcJSj4lLGilDZEkbpdJwp1L6HOz1newI8E1dNdMyLZjtmpdjb
3DuXzdSka25rjzNTs22cRT92jY1Q15p9VsTVAmgpi/G62tujqe5gBnN1mPnULF+IO6KizvlwEVp9
aHNgIT0JrEtQXRn3vpP5rY/xmA/MCqhUxmSR9tfODs6yau8xdLQ4860zY5M2Dhl5DQ/BxK0YpgHM
7Mh41fHsGjjzWxEc6fM7m314HOfprokH4sguyKFmB6j5Xqi9oxd/ECc8ej3DAqN74IVfNaK6Faz6
hWbkyDIcUXsic6f3Zzd/sfRmP/Z3nS0OtNHcsolk5FC/90N35gTIzoVJrZQm73WvuC3DaUPezNyE
Il7VZrJ1zPaYxQgk5zxONraPI0tCHg4qnOoGpWJtvDLwIgfjKqdLDM7kPsiYv2CbHVkJQEskCvTT
Op+xdnGS5qa2jY8gM77NKsX2l7yXLaPPhs4e6De5vibLdMeTcFqHVXeuXbGD9j9gYC8ew3h41U3j
nqV+TxFCyUIHsv20tA6T1F8c+qGGHDAlTI1tXZMSzWIKhzXXPemJQZvZnFDHXJwkHnXblcT3VdHS
yEwloPIngxBNaIZZrLXyO/b3Qe1io3M3Q8swjN4al5CjswbPV11kbn+3A3sYnpfAr1pnoT3IW1/H
sxhpitGrmuSynjwA7Co9HOFXR/a3TgUTiRsIqf1woYL1IHQ+/jDHlUV+Vch5okNm3tJQtUYO+65m
j5iwRpdANEB2CrLhQA/RIpjYJ7ljdkpNjnXUv+uED5CvaGLqyfLN0DqWTjeuZlQFrLLYoF3pPIFr
b/Zu3J97PJjbVmuOjKEss8Q87uIGisAOo0eg7DHKaEg2W4Rl6ujKoGNTh69EbOicn+he7VOyJD0B
JMoZrUjtlmPjodNfXFm/YiC8caqQrD9rrIrzh+0ZBsaeh9SYzhsx5PgOqcFiak42qfe0s2GPb3Hh
UaBermyqf4LAvFIrDosdA+100Ebn3gJ9BYmWGH28wV2xwg/9LJiAgQ28MtahBYgxANUCG9nyuGYj
0JuzfhNFtwCLqjPKCW48m6pLM8qhd8nuvkJXXGi61zLOnUziuAA3OtohtrN45JuLuWS9EhoZ8zOI
R0IdIiPd+8h+69yfEQBKyEsllphlHydnp0H4IQKKpd7tzw3T5sL9jLTsKemFe1NVw1fJYYW3nrGY
K1jOkBvdTTYwKp1rytRIOEXSeyQyfXCDwnriofJNCuEaEVA4NJJB/oABeZkX80cYgo+Ie/wKvs2G
0VJsgay4MQB/sl6JVggoJxKgz9AiH2BvAhZt3J03wypBwKcTcMS+106waKOr3/oT7oDhJYkxIrDJ
Z886L6A7GYcM7DsLw6h8on84XJVsF+/yxqWlLq0AQlD0VOXWW6eHXzWMjN5yL/UpcTGsY0ChdK8b
JT0t9veM3DrxseINI6MTBBCiBeTBqbiStGZikN7hEj4O3nSNJv/dwJtbOS7WAis9sZNbl9G4xU2B
VyEf7zqjCtb9NG+chh46KboHhgWE4HtsmlSGvjkJxkNmkie9ZGTiS2arkwuyWTH73cJGfbui/W0m
1/qOSqZo4PXv5YvvsBENuhDMJPo2jS3MHaiNg5gW45PsBvHcK0dwOfSnrIMFPJRMzj15VYTgSD0i
goJxVBjIdfxssBGF27U3ShixrZrft0spZAtA41sCW0B0Hmew7i3MKy/CBPcc0hUKbgvcp8unCoEG
oLfWrwdL23BMceyJQd/r7CxTCjewQ+r34GegTR0KPCC4/ogvCDOVPOzQpmVO6qXF5Qr3hdp2xkwu
EBsGN1uW0pwqRvCVKNgaTry95shzTEZ8WYvyPqhcLkTufxkQGm7tay2zjipm319w54SR3mPIwUOZ
JhyXlMeqCLNXx66rldeuaK4h5+LaNZgyti0BSlyLRZei3Xqd4l1hrCn2/83emS03jmTZ9ouQjXl4
5TyIFEVRYkgvMIUGzKPDMX19L4+qsu6qvtfs1vNts8y0iAyFCJGAu59z9l57BATLfh3Sqx2uEj0Y
bW96igB5XgvvYRJYQYxU1us01LaWxULqaWjVQfJES7tmV48UwoAPTOw0olcXdm6/FFG4zbI6vjXR
9Gn2cX2IHPAdfsdzHfH9iH2GnO8BWhnMdINfCBVWLZzVOPU7YrS8VdcbKkUYI5PSlPLE9ZtwaA99
jTvCrG7dhPOpGMVvN2l/Vz2Kx0zE/VY0nHLrpt1o+fhCcsBvK+L+K13KAi+nXSUy9+oSC73RI2pg
g4stq+eWTLAgQ4ceenBk5jb4ijvVOp7HlV8b/ipGv1w0HmRLvY626HdVwPBunLi9qpQCxU+bDQeq
L0SgKwPI/VA5CDu0V+hBJcB67d6ZeDb1Xr+Sm0ouLy0jv+redSv/jNz+ac4wSGQ4nReR+YF3FE5L
WL42OpEExgCuzwMmw/9d+4O7hFcHD5wThI6NB5z6Zz7an2Fo7XxaPmXDN3LpjTUdMl4MY9XDn+5L
DLs4VRBj4qoZuEnAxoVCHNNeN0VjbB0FP3YUBjmBhzxgp4/hI8dwknMFTI7mQk3YEIULhVNOOCkU
8JUTOMsVfeXDpFxPscWgh2Zd84x1jxtNIHUGkLf1ca3j2FnbCuLcGKigUrjO5qxdhWsh+jc2Pdxn
GUJgSiFB6woJncGG1pXIRxP6dcovuYJH21CkS4WTZhnfpQivKwWa9iFOk/eNLq5F0KTZAD3Tr7Hi
/OciJW4POcRqOdX3qB1goQb6q1eT5euxjtZV8Y2Ya01G5beh0FO0MZ6caN5jxHtN4WOTweq9UOl+
RJCzy36v0ZvZaRVIkzYsOLbGJn1uViOF3Y7G8NQFMe0fxuu1QnPr9M+12MDzmqwxXB+KPxDvGttS
nSJ2ceNsq9EAXFSMHxX6m/dJ7VV6d6EH+dAOt1Jhwid44aYCh8etOrkrmDhTn5TJLYBx4w9q3Huw
IY8D9bOWrqahXORs0Co8uToK5/DKy54ymKHFpUIVt+WFH8jIBG7OGRxGJ6Za7RO0xw5t4BkZw28P
KjpiyRWptHAq3jsFTW8VPn2Cox7CU/f56n0AYb1QqPUE5rrA1g41mBNZyBLsWTQya9bfadLvjf7Z
BBpDTgjus0K5//tS4f8fi2B0ADqYuf/4R7X5P9h1D1Xx+6P9+ufsur//rb/XwcZfuJICEqOgfFl0
LCg2/6YW9v/Cvcc/lklha/kcPP9LLuz+5VoOf83xrMCzXRXq9Q+5sFIS+2RVGJZpmepb/zu1sMFP
89+hdbrB67i2E9BN8ams/7WdUjmwQLvAN1GhohLLHAJRqD+zaBgXesSIC3k8FmQmv1nOenRezUP0
LZo0/luXhYYJzYn/Q1fHxMT0z1diolWGOmdiVtAp/jlj8uf/LUcvAuTS1MzoF/NkEyQEi+dQ0k8f
JhxS0tertW0y34+I5RHVVlduWkLdybjRn5qu2evKb8tpJGVRBnXSaiRX0H+CrImLp6CPhV23x7ZL
GxihqnLyesrTyzB3x4LSLrPimFm4fmuSBNh2y4cuLrpDH7cXYdpfNlbhganLSmNqivXHJoPXVmdG
dPvIETERGJ8jluMa63HQbjvlRCYvBE2Ycid3f3zK00+CbTnDvgz6vF3os8OaWHwOGJzZJHc6hudZ
Lw5wat9D5YR2sUSHWKOFzhvQYpa2lGs6zOUZb/Xr1Hq3jMY1oqddFvAVEFhIOS2OUjmwMcIqnpl9
kA7GuHECmqv82hhZNiWaGRq17SNB14uyLM/Uu8yhy1FshQJYpL9LKG7LWbljtgHW8CoHg20kOv7/
Te5KZmskIeKCbP31H0uiXfzEchskuDgTw61WauhoG5huRqx7I+Z0hhzhVnT5jSTwmg2DE2s8Nzu9
r5lvQhWemNUmIFAQcYCzC5EFhxjh7e6H3asjKAZPb6+88rVyzbchwxYrqd+Ltn9Oo/CYzsVHDbOV
7CJCeBoERCcCFyLlxq+ULx9M1A/AN4bHxalXzn27y+41Vn4xXjsLQ4cuKO193V7o2kxXscH/T3wM
i3RdbHUcUlLcSGze4twTKzPETwNjVZEEhGIKZMAFmLTyk6NIyZMiht71YqHmXecj+CkiXInEpqNR
l+ZD58NgMRjhkb4cdNVjqaAGim4wgznwFe4gmaENjJJwesVCaBUVIUYqpCAJtmMfZ7AJ5gA/ARg1
RmHFVBjsETAXkIWSn+9o2vQAMBkAIgjjYeMmJrbvki1z7vYVIcSLCnSDC8LBAuXQmTAdCuAOvT5f
2wwP7GQ606JTBIgSFESrmBC+okP4ihORUgPDdIYcAUICQTrTCkWVYIp1dcBM6OAmDMWdgAxxIBLl
a576lykKv3KbsNZ+vphZaW0Q54LcAWJBG5dZAESHlaUIF5g/KRyjljDG/pIpCgbTEvoIdvSYyGjv
YrrelsH8yCVnKsucdG/F0xCKrKGB2NBcWBugi5nw169BEZw1nuLRm6ZjRt+NxwGZIBwF0qgXs27N
23A0YHn0H1lZQhTQUjxdnByhCRQd9A8x4AlMOySE1YeHL2szZs42L8p2VSVGteuy8Ggbh9ijTEiw
EirGyKxoI8wyTkgnzGXQmkcrahbIQu+Y19a1IpXEillizfLZUhQTV/FMIFaeUCV/top0wiLACvFL
o6O/rK0wJwIPKkrFpehRt2tcdO4+pSd2i87eB4qmIsGqgADMMREGqAMgrhheYMHx7KCweGQsE5h+
SdOXGRMVeN7HeJspdkufVBdclKZiuqA/kctMcV5sCaXXhvxigIAJFAvGBwpTKTpMBCYmqOHF2J5D
sicl8eiCBzdb8CnAZYI/lBlwM7XizkQAaHDjPhWKSNO3NOOY7PS8yqCYNSHwmkFRbApwNkmnvYxV
jZwGRL2fFEyW5nglRsBGABw5P84nvJ/D2VuZ5MgrYo6p2Dkt2Ji1ViIsigDrMHdk3wK1Q+VAIoyi
77RILul/fvWKy1MD6AkB9UhF7OkVuwfNYl+/+4rok/xuFd8Hs0tZKmyUkbjbvkDGinR7E5Oax5iv
eGxtuO1pMh5pUOyLEv1WQ6NxtIt5L/LgKR6HO3bduzuimAsmX0PLwuGYwW3XEO6VHpjUMvGEV9QI
hvyGYhih4KMlEHQbl4cfD4LhMtR1NhL0kbDzRAkwIPjgQxDu+KF5cJJE1m8MRU4SZAM1kJQmkEqN
YivpKu8xC1+axjglHdHUQJg8RWMawDINrvuA+CqiCQuxqVTsJr+L7gEwpx6oU5u+OiCe0FJtXb3Z
dcjJNbh+K0cAHEL/AhrKm8yPCWkbWZlLVvLXkPakIkmJhhm8blngtcFMmRra6AbSMgaDG9RSvKcg
qYTuPBO+aBBDh+BgHkg8owmauuFljqD9sKtrpwjEVa1YV1O9rYq0A6ynvWaKwF90LR05BdRHMuCJ
kcZdSR+T9Q2KlkjuZZ4dCVNcO2C2dMXbeo1Bm5JpBIVrVjwuiFhgH41WjU2HNT1F++xqv6KMGwwS
1w0YKL1MFPyxIn2JP8wvyigcJS7Ng2lVKi5YWXtPceDQgn+y8ML0Ch8Gv58Ij/61d/iABwcwxKg6
vV7+S9Zzf0CZiJNUZ4VpIJMBKn0E+AGDEWZZiHfDbqGYeeDM+pwRpmXR+dTo8gXeM+kvpeKfWcWD
pXhozXsIHC31oKT5Y7tx/cxbJ4qgZg5fY3QIFFdNL7e6k2N/KaqvSmFnqIqfS1BsumKy2bNNR4ej
kYvBpU0HxKgJDmb9Jc77l1rpiAjRiNF+slqJJmo3NcP4BEbfNh4/C6eEPNeBBRsrphxtwtqN1cIw
7GqdF9MTCZnGwlEFOwbRX43DFQ9zdK6MvHmUQISwAtPt4lcocVLoTbEZbYyEmzVArL8cZctbTYOz
Rv+3HKb6WYsgRqYi/a3b5bmDKYSc8McozIDQQ3RE8NsJHu5jB9mugIfQHu0ObOHQgEWOMu1gRem4
o62EqsNzXnS3x4qbnqTGSyR96CymephvYZs0GzPTtkM07TREz6GcvHOrm0dBn4C+M7NZ5Ots8d6w
nk3j/c98H/cYfdHaHZdg7yTP4ng1QuNRVtZ3zHGZHJFXaSg3WfluzcPWKarhtDUm2735eqLsHz6w
Y4ylcrqRd4aXzlsHmvbgg1UmXP1Lo0mSSf0DATF6LHICFolPh69Iuq2fV2cVQ5Kab3WSXyaneXO9
3lgVfHYEOO5KTFxrm2BkkutZWmLY0ZXy83vVA4Njeru9uTEdBuhJxgxrch/a2PsKErOE5sjYH18R
VLKNqyrUSHNR3uukuxYWNqsBVp0utVcsCvvGTGhZEokFsqveJMZ0nQaO2rI25Ua6UjvYcfdasCla
OjYvGxuDOaUtlKrqNXXZ/6D3HDgG7rHywEmg11TkUQu1N2F/ZrzRjvrS4qJ7fiZTH856Hb6Nrf5Z
V+jwuuq1QJtLe3esH9lDoSLVqQ4qjydCRw2I9JDYQWQSdKrdLNvYAYdLxOE9jztNFD4ea9q1fZ/s
oLCS8do7+5y4ybggqT7tKfQx6pZBivY5pUHWBiO5q3sJbWHZaRnvDj4kV+8AQ3YzkRwi2gmHU4eE
xTQYOd4v4zELACjaozhRO336eCSaumrYNe2LhJNPTlPJkLrL3t2mOniIlTZxYyUbs4MI0g1PVpf9
tEC3BnPTcF3jrCvHckPHvUp45JFPTS4wiNDAaTJsRmmvHHmm1j87ym0WMJusbDKupujCkeJJi9EQ
1UaDEEahg4Pg5PdI9Tjj7dLC4/Ckb5IRz+NISrNGDnN7G+LsHCmkhIy6e5OO+9hul+HgAofKz2FM
CrbbHbRKLC192GfshHHi7FSKd+pkn3Fu77J9pZyC7RQxvGy2hdHfCck8VEb5MJnTL7aWgl8yVvyp
zP6auvV9bor3pok+OY1xNOVmgLY1Bxc7YGVq84egla9gKWuYFDoLaE7rk90kvOXNFt7HUzzx+8LJ
f0ojXzfsWo7n33yC1C0SWzDio6W3jlNWXcqcO2B2DbXdpp/e1JySLNjm5FpZNeKdcdwM5db1k0/J
2Bkje36eFRoJacbakv1bZmrbNm9fQb7vpF+8j7gF7Ehek1C7iexAX3JjBuMVKSzC2Q9FvQ1VVpOB
66kcIVYgBVsp+LuOwbFkTFAwVCAiO+hf/RGT46wjWKKZ1lsqFMa7tVVx0az4LoKHAjCperWuTH6G
NP0UlnZrY3mY7RT6Mga7or7AG7uX1ElO9mjt3L54dvFfgXUUnCrZMn1ZrdLc+QUy74fONQxBeJ2h
tA5Q6q8EzRw8pIO0uleh4+6UhbYM6i1kxfufJAQnOXtsISq5KYpbmlmcoRtvCwKAqB7MeeoiXONg
a+KizyM5FF5zccb+Wo7FpapqGIGqXGvOnFwegKrSXOzvsk8+7Sx6GeLmIcVUyDn3EPpccz/cJ5R7
i0zm5yDA4XWSccKjW6zKnkNCaKlcjyk/S8E7gWzGCUMMAPrZiVH1e31wM2KOc5LizbXFQXC9epT/
xFBJyvyS4sNfEBYLMSXs+eGTHwajV/VSDMsZeDLt00gQE8xUw5Pnhs9//sKf6wkbCHi51l+7VuPA
/WHW+Vl95zEZ7tJyV13icxgNod7MME0wcDK3uED8psGKmMrlehqBtj4b76zG23jWkX73BKZx1X+S
vXsHIaA8pLFUZs+VYwe3QC8vtrEDKXOIeLIqlyE2q/LNMMM7k6k/N2sfVQ+pTH4wSZ50uuYFH8BK
98aPofNwxdnYQSh+BqvgnR73czmT5cH026yddxOS4jKiniZtiJFNLU8Szi6qoEws+8n9wCC3p4gJ
KO0ybWX7wxEkFVMZZvDbWvMPmQhjlD72taLBsZLWV+uEzlEjADpt+191Eiql21nk+ppC9Kkzu7fY
SDSa33CtIlXL6cgmiHil0hTOtvXGa25Dw2f5uJLsyvEcluIUsnH4eCxcPb1Q/FmqfUG+cgw5jLnI
KsposEe1sx6G/AaliXELBdDovjcSgFU+fUzjwOgR89LgaCE3DkJCZy0cdoahJlqUJFQ6SQBuhQ9T
nSjTtSsC/IvJcJAWekgLrAhRPZC8eYWrkxW+Sq1blTSj8QG5v1y85iiX549Z6DbCMGcl/GkXckxY
J3SPF5bpfDZJuXOGeNqHJqwqrCNy4U0UiTGqYh6PaDN1lEBV0G3NrD1VigNWvgYIT9j3rBK3YZVb
2a5hPgdrZqyYIhEUPbDBodx8qFXU2lgxCMg87T3zZ535M2eLIY5M9P/uBQQK+2/pfkeQ2tWnvGd2
swVOVPQeQtNmRtKI12ZZOoilNIPBPqKbjT73+VV1t1vN/2ZcXR9yk3TGnoIBeIfPyPEnM+YP28bD
gVByb6KRWqmOUUO6nogYiQ29dWCC8HtOMYDW5ppYeA5dlABQyYDzTh7b1WRBpklE/O67THUys90L
nzS9KYZd5gNoX7oZLPQgyMkumHclhVktMGcOST+sS79Rbp92p88xVngjNHGt5sRCE1lGGO/K15nJ
5uhYTsKO/GOQ9L8ZlWcGxZMdN8QozPZFGIT6dQ1TjULtqV785UX9Vv0L1OnglYrnZ9r+UaHzkiz7
ZBIAawsZMTVIjsAgah7wHj1mkLKznA0/J4qoBqeSlD5P4gCiylNhzi571bpD0bTKNGGvU+MSeHzI
bgXhhDcaAZ2VwSttJY+iZuRHbm9jpeXRMSbJd4FlGwJWWi29uYZKapGWICdVwnk1ukYqJb33FcKK
0EA1We5Tlu6msb650ZYxJ5WUwbuo9Y3qD7aNJx7S0n0idIuKKpf6iTwPxiBs6IOrEURPodgM7iGB
JA7cumJwFe5EP96j2M7QLMQABoP2EBsGv6iR9QhGSJhv220SfFuCUUcxepeQuqzL+3aVVNhjqDVB
6frGRQR8HQcQYjBQS9dOf4DccoozhiKODJ/8sbonOUDqEK3kiuHz3POY+OEQH4BRUbgwwDOQcfss
NczeU4jotgFBCrafJuvF5KYOtFHWWUP6Cyci2bI3DaxwLRz7wvX7Ay2fLNNfCWVDN8KenJboLzsX
31EP7wFEL2c5iJA9R3dcJYk9WMuBopQUpPbdigPyyILskR48AImmbA62AYaAhdP0m73ZF7+jRtxL
mEQbXdYeI+MGxK/FFHFiRDZ1CdZ9ueRuC9ccH6IlHIb10OjjBxVMR8EftMRB85FZXbW30Z4vx8E4
mxMLdj81Z2biL44ZyT2uxtXghb89Ifc16uZ1GnHDD7pPCyZi8wGCEcOT5lkDDII0hBH6sWOBpq76
6i1l0BTUXSQvIzlBCeSaK9MgOLRi6mrSjV5kLDKirE5wg45NgdWbQXt5aaaHRtNw59qxv9a7LFoh
7qw3kV5aD50gvthq6++qK5+QcfQ7L7SPqVe+afR4tnUyv1Wa7/KewW9KUXmH6mMzUW7Ri+8w5V01
xyQ31SYClnnuQtr69FTUMVQ4p2IZsAgfLejTePYOsmx56npo7KkycSeAPCfE48vomEnD31F6wHJQ
fL3WiAkPGFtSWD4y06iXbtcXi7HEtFC07jmZO2RjNaGd0dwDGRyeQ9MPOMpOr9bsTOtWe8JK/z55
1hPNlvmILiPbhIKtCCES5l+rMFazDVkYwOLW9IlwbuzPzHSGp1pzXzjCWEdt7p/19ldiR2d8sB5N
RytfIue9W6UWbvy8TVZNQn02SMrk2GBR0gFw63Bw10BFN42czqPUijPeBtpyU3NAwuKx4uvxmsES
QuD0jqPZXg8CJGE+mow7Bium2aW6nnpMK3c652M84OwMji1R1vRXbRqqtUoVMfkoZW4co4GqsdDF
JZ6w+kQFE1zHzA5h3FORFmJeBWJ8b5nVB1w5ncTC3/SWoOHswDj9RYN7Wkc7lC8Mytey6246isBz
DJvTLKZk51jxS1JzZnHsztrQQMIWMBibxrbWsrY2jakdp7oBV2i716oTcJSG3zPDoHUMBARJeslu
IokJknR6U57ogIXdsturBbpN5Jy2nDrkEWsRL4f+8JK0NXYSDSP8aOTlBu4ATY9CJ8cbbcmUBacY
G+1q6qNnrGLWMe8+2Jm8B6MF1B62mzkc92IUqEXKoFkDET7PMXyR2okOrgToEJERqbt1dEhwrOUS
QdqQNm+1FK92y7aT05cQRSo3vmgfaRiCegMyzppab0Uif4V9bOwqDRYIMvSDZaJUQiOxrPrBZhEn
vW52ZPIsPffgY4EbGXxxQPCOSfMmKT4P0u4/nTz9lrnFExPg3WtHGN05uvNE3IKygnQ8oqALcv2b
fLhrZQlqUNscFdnssezS39QEclM0kFG2ue03izlqgAIygG8ZvyybQcOGYadAzmX2UqVMLqoc4RJh
A5hOW05OySx5BLropCcqxhQ3gtdMu8mQESu96ewQfF7SeEAuNlGsev24MSPHWacjmXSeF49LrM9b
OpYeASsWngyXLxjYW1qDWUtDQVaPVBIwwsgQz8t3RVqQHJLx6OHWd/vPRlQZPnDsHO4Un2ptI6ri
XcLbhh1OActRX5VuriZOVSpoTZNXjVVogb1x66b2j8xNPJJkKeUeLXTT5UXLwVmPbULy+vwdGIim
ylb/CrFluDW9Hs9uUEWimmR25S0aF6N27ogD3KIBbMEUbMNeudzjDoGZLhn+15zqscih6UvV7LGW
27afq73Zmb+KHg9sBPp3bVifSZ9oOyt55gAUk1I4vqa6D9kVgUMD0GJtY4XGGAVNz7z6Lr1QD9JK
MxfGcuogCVZTMJ2n9pY2Z0twD8qIpwLyNjqQxFT+/ZJT3/B7nMW5mzQMikMa49umTVKC+iR4haN9
iCme4wuTzh7MjNE9hWhNfWn6KydV8cXJuSZF/KjjiDGpv72a2sM1jRM/+4+IoSn2bIMuZNPljBAD
C8amDHF76ZPz7nAYrY04eR+Lh0YYI1D8N0Ym15m5DzYCeU/i7B0hxLn35PVmx+G3KmiT7jNr0KuN
08qruFzqTY3cGtAujBUqDH5ouVJODeOU/NhGeJ06wulnWLC5z6ZYPcCq2Rm6OKi62XfNfa1X9KqT
89DUF5AJSIyLh77PP8M0+ELm/OB4+WnAaTyB22hN+xZOHfNcrd71oTccnMJBC1TNb26bxiensPel
IdGiaKxffhqQ2kaCSmqxsKKxhv38PVnmax9r5ia0S8z1mEfw+jiIL8aZEziKjWA+YcELF5rkGeKx
f4/Ddhfl3LsYtUS1T81UrJpGo/pjCIrwNgsnC/Fpx9nOmD6kXusH6Zcfva2TNt6Aba3D7Hs0ajLR
YtxI8/Q5GtMKv+rNzrVn75CnyXkyIaZUuBvpqqJuKRhD15cuyB8sEAaJT2tF23ThcO1y7WYaxaXB
0xM3dBoiusaZuw3Qv/givKVR9APk8z0e8ofKkdcyFNcInGOKomVi5CSS6j31rV3hArJn9+IDevvb
o5Zo7T2pok9iSO8hBdtIe5YAr3c0Ru/CKS8htHI1ANWlc6tQ4S8Cw7vBo0ist7IWhMDwDR2Uzabb
Xyc/3gdEtbg+3zPlQKIihFTTiO4QKWviEOp3zNKIxjBrucSj2/1VSJYi9dD6Rsr5rdy4zKnUryt2
6EVrJ5+suUunJkG+LcD5TXQymHTG5rM59HcXcyjggTXcly2ZqLyP6i5SXzRKrst1r8Ys74MsHzKD
t6HnPmsZE5Wkw7npTzx0d9Fw42sqtUn2d01HU01Yixzng2ClSwrSzX14WHwiBvDcaKaVxs+B/JB6
mLhK2mxdhvw0yeNPvU/PIc2TsHRultndc0IuORpesLSunIlmyZ87H/6wbNznBhpHAT4o1OgKiENG
ZFtT8Yp6RlvVivZFx1ttVs7OplHGUOtHh7Fs2u0PAopzF2rPOjhmWk2609+j0L/JufjzFFVAxAUi
OEhDt5qAwD6T32PNcYFC7diQP1bmwAtNgzMFlsga5zBFijXUPzaGvD7KlrOXTxtZM8crzBnWCSGk
GloMLPFvbVDB+HG8TQPqdI0T4jYTVMBtzPQsmn7mqPvqwd2w/MNg8J/IOUBeUDO+9yYNZ8MP+b6v
Th8BSYADOw/gkx3L7pSoQ66h3FOYV3fAjdRADrMRnoYDntT3OdVgKEzI70X9VKUMS52ChyOecACW
LOKUkfQbad8BfoYKV6U6pxzEnmmkPJU1UTP2Q4islgWyXCVxQLQfl+X50Ft73g9Hmd5qwXC+r7pb
zNCkcKyrlqHWUm97msFQ0vo3Az8AAYUIFwGvcE+BTtfp0NTQvC1d/tTu/KvyIV6iNSSFUDYPQ11c
ykruceSojq/HeX8+AQt/dQmAXchJnkGfMiWhOaYxOV03BSo2e/Z3hHjzsZVYM8fZXBr06xZjUaGO
SEtsaJL0Mv+tLribegEtNHhLkzuCKGfVhCzrGGcOPhYS+u5rvXL2daNtxyw++9m8iTrsoMWM76MZ
x3WG/W/DKOGj7fAz5OlrRiIIS4Nv7yLXP+GhZhHLXnUJHjMX0wtTY2iBERWq/Clg844QFHIswanV
b5ICGeAoXpzROLoj7sDCLN8k8Adl4sxpwXdjCN8/YTSV1M6SyFtBfRLWQACmD0GAsp5TEpO/V0jv
p+yDFZ7LZBUE3W4yCVoR4RID9IOd0zoiPm6b6ZG1DPD+Bx7JNwJcNornl6TEXw4kjkcTgznaJ+fa
Ovt2yKl4afRp5pup0cCRbAc9Y8wcOLCnLVHVr2uzW5UpAAIlb88ZLbi9cmBXzqHgN/mPpkvCxGR6
65IYATsW6KZC+Ydmu8NoCVa/JJezPZmTBTVqGaY0ezPvq5OSD5Wn2C9J5pp1RO5tlN0In/nAD0+C
9i8thrMNeRadw4QbHZW7kj8adO9kg93eD0g8iuPfNAxPZsVOSPD6AB8PPS5nJgsCScloY9HWqm8m
+E/VaNyi3mX2sFYijkCjMViHCiqUCI1LRmMm1I17OQBeIHZEX+giAyIU5GcPmbvtpje7z19bK70T
zR5vvDw718mLHUb4EfVbKogpGKCV1Gyd+JwuIYeMReXNA9lQ6AHSwKau7bPg0Z+S6VCjbhwZNZIh
xssWG4RaiHTLTTdWR3DRxrqzY29JlBgdlhzASUNOMC4lplXU3pznuuq3qz0WA2dfAbeBxpszoUr6
cIfXrgBLET3HhuvBYIn2vUe/ktRE8FPuE7kAyzqUzyKI3o0iTxD4IHI34vElHDHdYFWwScg2NvNc
XefEt9ddTi1mBMHKZUxvNvjFJmZ5pP4AopuxLveCoWjoagv96sSBZL1gwZwKOAORv4sThP1ZXm49
B6KDw64PBYbKQJPPs+JbVJlGaIjLsXUikOQQlUTFmABPOEDhQneb357DnBijFwjoAaYat0IzjWJR
tI7ch25HHnM1bkgUIxIFdshIB2gzSNh6U9/2Kz2JL+QoxEdEPJugEbRk/HsSOMOySSJvIzWxM12q
xZmxBRacq2wx5KJvWqb7wnaWGHDtc8OKRBrb5zByu/RSe+s6/d1tSuaEaM3fR0lTojDzj4Qy3Mnh
VCehdRhC7h461PmKIvPBtWykUPlac7W3Jta3TqrGq7n+qBXaT1pZeJCsb7eZ872wphcviNdslK7e
P4OHJ8a05Ng7j8l3LzOX5BgfVBSSKwEtrTn5JGlkAR3YrKUjSAkDXpgiRWRPjHlPjPMvWYK4L7eL
t85Gjh1L+ayORwUtXss4dkH5ZFpyV45sPj2nraRvjlEI8i0ixHBmwY37+VcaW8NaUqYtxFA8Gq1o
j3FqXGuGOhLqDxPaID9obLuzRWRvnK71KdFpiGG7qvXue85ehUmoOXKSp0rv936hJcc5QW1YeB4N
UJ6x0S+BYWdMuhXiYuAPkc/Y76NVPZgqoddLWBcGm3YU3X5FJF5oA6sXjRAVjn6cNbZKiR4sarkJ
XTrTXcdNWBbRO42Ok9kxik2maQ82BgNEkOj0HVRzecK4wja0hBr+VWWZs2h8SOtzcvO7EfQc0Vsr
a7R6ujdI32IkBg2HB19FkYwi13iie2dDDg4gfhVZ4s40oVtSTFTacIWjTHdb4k3IOXH4lCYVfIJK
Aw8fwIf/VTL/v9h5TcCVgIL/70rm00f7Gf+Tnffvf+XvMmZMuyiOXaxcrouDzEWe+zcZs2H+RSQx
f2Bj8w1010TgXFZtF2MI5i+5geV6ga8jZdYtruAfMmbzL9cHgvLHyG37tuX/OzJmBMn/oh7GSRzw
6rpt64ZpWPa/2MILj0FDmVCESfTWwNDzt4yUTJKDxpfMzjZdnbNvhHm+sMvgRITrr6EHMxdRwjdu
+oF/3kfgNHyhW/49QOOOCnGSIUDAsTDXUVduBsfWtily4HKA3l0yNV2UBruXU3P7pw4PTAGwg2Tu
ZuHMxXdJAGkH4qYb20F5QiSva3+WWnFye/Sdqc5eqwMkqCZqDIgq67G5DUG6rDGjpH1C/9hH66KE
O1mDiWJId3PQnNs4PFgiCjZ99j42WriE9tfTQw2gJNaQTHHck84HLLIloyGP9b3XoYGu7ecoOoks
v2gelpghYMnIqq8pj2Edu0RsIphcibb7HerBFx0kjSg4ZNP2NH3Umdi1cJOcZjx1sbm3g4wXFzSL
Wr9/DEWPf8yZruT7wlttLY+mlg6vKRoXxHMbuGXltErNqIP6NG+LLvike1atwgYkVN7Q/hMo3Tja
89X4g+e5KzYlWMmFHkbRGi/EsSNpRDfHdh04KIJHfuPrzm0mgWMFZZ6JuuNDgL8aZOT55FSsiwII
PvDIhyQgzkp4olt6TcSG5ifXMaTAt1MkXPow7KwK3jz/e1j1DUPUtCeDqjXRRXbfSYX6ohJ9ufJk
GpJiDXjR6ACcpT7KXCnZRKuC7qRObnFQFv3yZuR+vZKFIbd+ZnjnqZ8fNLw+zNMFblFO8m3NC7XK
vdnHg0FuTRBurSExXnyPBqyEn1GrVBP/tfIRaiRDhSRLjTl8BjKHjEaDnZoe05TOI2Q0dDcONvBb
H4kejW+B3NbGvDeLl5wF+bGtIjT0g3Ul3mTYB+SUPCXjeHUR/WF6/0/2zqM5diQ7o78IHbAJYMsy
LEPvyQ3i0cEmgASQcL9eJ3s00kgRipD22vRipl/zkaxCZd57vvMxmoWeECOcgJ8tr7OM+V+4ZOtX
62sel7cVDhNcd35L4h4Ynn+NyS4tF1MTbdOkvtHYNTdzyEe+72ePER2s9tyhgmFb9Xe/cOtYcqtW
/KX9fIQQxiEZ+/VVq9R9pKrzsZAMM0zxytYbEuKzBFa20WJes0Nwz9i0ENPVCGxh2daP9pHlx0pv
5rXCUSMIvJrzVAZNi2N3sh6V43tkbjHkZYSpOtMybUf9bTLj19YtnaUU8YEoKmqEp+yraYafZHCo
3oEbfhpDbs9qoGk2QsGYNI73VmjUFi6DehLS/L3VxJYDpKSwSqS2HR/RKsLA0jB1PjsFRRAj4rZz
Ftf+cxO5O59n4vvwatWk3gLzEUrmrHz0ff27ulzCl5QnUE6AEZkSDQvsosldyfipr8Ng46ze89zy
1cfav5ob1R6TyB4IA9Lm3iruhlbbq08yQuwT9XWHLfBpksjoQKnOIEvY5VBhI5Y6RDqyruQgKSTl
bLLBUU+ndyq9CwcJwTElAvWYBTMydfOb7ew/WVmkG1r7aM1OS1ZNWHgCq7lRfnaRhQpwJiEB4NFw
Lum8Sd+Rd19Mw0R5W+W8RgnK5hZ1VEsxUaHNQs7litJXwRWRT8o6WdRL0bADWgkwkgbUO3zt5DK6
4TAV430jabsoaGbPHBbqTPMYhtjSZkNio2ajPMnr40OajfedqXgv6HrPM6JydL8z1gGelBxblgNB
0WcRpPwpUxc/eRzwcN1vFlMlj+Ttl23JrfacV1wwvVGB9qZ8Ph+8j3BVzzmt9APt9LSqkwsoLm1a
623TPa9Mkb3o3qaei+xiKu5N7RMXpoOYj27RnF2Aqwu/i4ptQvKX9o9EbnsOORSqGYP9BvHl0+rl
z2KeWFHm+yYl3AeCi64rsx/KILkLQqKYhQ/sTX/jcSzNSagM2muNXs1fuJD22bdQKXh2TMG0kqyO
1qqExGJWagqRLLA/RIXkjkj1h13DSFw6lKOwymVfYdFFwAqWvdGc+oe627u9f9sEPAus6uTYgnS4
n77MaYDpnnYq9owznWzUy1TsfNWvavznqfX3dUgg3PUMSQfIftE43FddcveWb5FUwfnuZRF/le5c
JeMPbV58cK5GPzQd2tJ/SUjAMkyGlU69P9yBPxb/MQTSg7S3aZFue3hXHd86YwyFTy2A9Bo421WA
tBZXnphYLswDzX2c6mdP/8h0Nep1flcQn8wS3h3VvsxZDoQ6Co6S3PrWMXto/fesms3LKMD9TyGl
uGjjDAttpX8hmPhSqbq10PaCfB/CBR/BIvI728XJF/Atgp7URXgIsum0etEmpuXjhnKvY66A2KsO
tXeA9bKoaur4ovXoKspjBNn8sbTaJ29lDMaTU603JVka7PFUUWYhwFhd7tMFyk609UujYpLxFDs1
KwIuNYYf48zUjYqa8teooTFq4Sp1OnWKa8ErzIpuJcFjH7X8tuF2uy/m8kjGNNlbTUT/nJY3iz29
ljP6EGRf/lrfeTXrdCdav502u3c0sfQGdqemP21K8IJN3k+Z+w+xdUcX8ssSP6usr3epS4W9JNSC
p1AmzCaGvgvoPKrPWIaawzuFRXqz5N2yj73iqgZDY+XEGy5tyXBgF9ssacbfO6iOdeC/FeYR15Zy
vFl9TCBZqgGCGcgywZNA+PZlVsBNEeQ9aIdp06sucATIMj/000qMIH1Nlh4D64D0qeSl43FxFRqA
fo5HFktqvpzt5S00BYoxDMa2n/iT0v4TyPJhckxNVuxs48l+avnORGWae7uXDLZ9Tsd4/3eY2PYT
XoaBf9Qry+Umsa+iAOkUSpcFyHwz9TBkMnvsS9wB5Rg/412HGuCFSuHWSr/vTeaGlBQWzhPRNtZF
aSzYU6se2NbHAwCbx1hB54qP6QA7jAPBkwCjUob0PaVECNzWe3BD0mfQ6tmBaNnbkHDl981j2G/L
00RY+kKF/k/pIwWRNqzkSlv3xUo+n7NtO25UQRar1eHeExFeLLyIrGblqeOT0I1gn4gdsFoWXGeF
ikKecc+klT+dfHzsIw6XPW4UAerTOgYvSToUsH2/a5UEYLdixoDSu07shmtfpV5EsHb3HhwX7wmT
NJ1enFW4ZzvRkPTZiYQS0FZTzFzad1VJ+SD5ej9D0vUlDBrQcJdz6RVAWv0YrPGOvfNtF1c+YRIE
AUPVIVtivxFoNGpWbx1qwQZszTlPmxmA9ofPxfWu0zY+G+2aDOOKzibGmzlDZG1XDzUletsuGn7F
1E+MtKqd7TXiODAdnUfUkhkTPRazd2ircQ1qSFAQ82ORiV8hOzQS0WtR08/pygJMgw4fRm072Nx6
28MnIDzAtt2mH3Xs/ww+5wtOe4eM/0AYlR9NFOVHux0wZFmCrKHCtlaSh7Bz88noMYmxFT7fPmEv
zTZ+TluWZ9kKZls1j0FnV1jelkNcoxA0KHm1ZOjAlvyoI5w6lMkfVkGCPghcdx9GZ69KIYeDmt9R
uN4oYL92xKLDreiG39VVaXPLScfiTOjg5ECI0GA0XLZeeR16ilKm+XL13kO+1j7DzmkEn1eT5u/Z
Cn0dluUdSzt3k3rdReqR0g+aMT0mivOLG773XfMVprEHjtR95ssvy4dmzzYWOAfSrJ7CnSA2ydoU
jjvh8XThx7m46I9gsT2fKLt06ZmN1fNJuGb7ZyG3r7p02435Ypho+kcxsfKoRzAQ8ilwMSe8ZuiU
zjfEhZ7ocMh3/KXe+Ai4EwsSc7dmYJNj7QQY5Czc33Z9/1110DpAXxivGw8Na3JWhl5WnkdOaqtY
BLlyzE9KY9bwmvod+ax39DO8L82d9CiBa8J+//dAEmUHu8F+3amWD7nUnAviq8qm743ejIJGeE6J
qJGu5z402/KbrOqO8GcHzMO3GHd2bdj+VDKK922rin2+NgE2wuYOqpYXWGSef9GdDjJz2esv+aGd
aZkaL/jceCg8jJhVyJaG8MhChrJPJpoK2VQvyZXM83XjupRl5vl4ZGnzCG9FB/AyTgzU52dW4ddB
M3yGI9nwonzkg51dBa46z+PdtsSR2MxY1LDl0EW6tvBNlAsLt8sh5OxvXA+w9iQ5L6Z4eIMzp42B
kZFjdD4+hTTbtXIGfOFOcRqtQZ9qqE9uu+42ELreOI5kbscwF6c8yduEfdIgbpIKy72I2CXr6HLt
7F+tQwCdujiRvtrLoT/GbvdTJaQVrXQmgTXjPQrS7zHgSOcm1WFZ4E/6eMJz0FgIpVeyYKUiLI9g
J3GqLyL+t5hsxKZNcb/0BObx3y5vc5yeQjsEpEsyJDxeOQJr4utYc1bsYS93dmu9MEkeN4kCibKD
5Teo0ZGOf9TAld3J6MbjtuWTLLnkUcmRYkXrSlDrK0deSNQx4HdQUTMRpyRi0ogfVU03vRsXapva
0VY41Qf9CqyPO+fstKrcquXIo7bdxFa47KuCgAA4ahLH0/U4tbf0dd9wZU/5ssE+QjCRxkQprDo5
r+RpHTYHOb3O3N549/z/WOx/NRZjBIWY7n8ei93lP8i4h/86GPvHH/rHYCz+y3VCZvqeG1AGG7ie
/8/BGBl+B1iYFvnAc3zTFfafgzHxF248N2S/7RMtFhF/h38Oxvy/bPL+cWjbMUlqz/f/L4Mxhy/z
3yZjUH9eFGL+cjxhNATGAPAvuXqVc0mheAj2TrF79dyJTr6ZxzD7HgjnLSmScVvhNnK+au+T/ACj
Xaz3cNYv6YxjU5Uj9y70FvV4yVIJcMisatBylp2Rmo1+D8XFvsjjYO0R9YyReUIOTpeuLnksOiwY
RuP8TIz90zUeUCIbT64xg1qsR7hczHdW2rBPxh6q/fY0oBPtjFd0MoZRpnjh3jHWUYZnd2tJWEW2
4noVvMXN3D8wrlIPaSk2WHxAgfVkt1VwmF2sW5VxnPIOxoSjxIPGCw0jHOykMaIq1Kh5s8/d8cYz
xtS//6Fn/xXv9GQorXuLG/gOnmzeUXGLjNPYV2vjYS2NkZXFSG8ErWkE/bkMD37gPqmRn49ts6EZ
0LqyJPgGMdstS/TYRcjzOO3Nh1rGH2MtmBwZOywo3leILjY02ljjjyUd/6ZScgfI+36mtqV0dsVZ
n23sReY7ZSy0Mo2eeuOl7af71CY6eeRu5BAknLttncQnQ/3KiLsQ/IhGcyvR3brGe5sIDLj+6P6m
JQ04qHFnFLmGV04jhoBaM6O001dwOq7RvXgY0etGaHZJFzanphzQofXxPRTQrUbJG/esxqZrZUy9
Pl45HQYDHCNPRbt3WbOh5gUdJzNU7CsedlxtPY8JGBbg2oTxlU8fWowiGFS73JauuJpJpXvqvqfT
ANyKX9U8dkTY6vNcstLvZ8EPhwKEfOBUCzPwTFRD6raD58+KPX1bX2XO39t4jCNjNI4BubD3fgzG
dTwiPfYXl5hgX9z6I4Um2hdbXihPElEyblXbmGqQn2uMMbiU3dS7IFJWJicpk/XKaN45HSMazNb6
t3FcvhNjZkaLsR+Cm6TD2KzaAGwYiXNgbM6iZ/qZIHiWxvQ8ZIfQmJ+h5bgr01V81Rkv9EBP28Xg
p9eu4gQ7R3eIrEwXeM9h/beAwsPWv8MxVyKvsP+kBJoIrt57Q/wMfdBuaMzbDsZTzZxp2utcsk/z
vUsMg8URpdLzKLnKdCsNlxpRzAJvcLRGjqgrvH7TAbDFxpDd+f1LhzKb9/FraRza/dLeQEW2O5rN
3h3MzgBfHIK7wbi3h57A69hORvKAJUE8JQXgWmSc3cU07x0mA2mCyyLsxoMOoNVWz/kaR4x/aycY
Dn9bFm4JZZzgjbGDxz462271H5D6P7lUmjNoxCfgPjYlhdYIxkdE49ohKo143IXlnaL5OTNG8hqq
o2veF2Mq59r+uwTDHTfxr6Sj5WIyVnOzw5smWHu6QsMtCZ8XjQKdmuV8lxkr+jzQayAIyhXGmB4Z
d3pkLOoDOvWAcBTdVGT6iWp+O6o7Dsa93iJhX5lfkTd38ZPrF6jPjCU98ZYadbub8eE/GJs7oD9v
CQTvyv0Eo2DjxkqFHoz8OKKCn+tg3TIa/QKQBUcwvniNOF6ESu3zwLS4efOtbZawedLc63S+C9HO
ew1HMae7B6j1ISq2BkzwuTciaxnedMdpwd90JFs4h59H47UfENwjuPj2oWcjLT+mKT4MxoSvjRO/
RI7vmBUiVnngD4EBMpxnZ8fc/tMrWVb77V0b3HbmTsns8iGNy6feWPi7HlJiBjDmxg+Psxhbv4td
sTH+/gKR/8CR67L3ClAZqzDRDC4Y7AavZBftydI9Ut9n4rz+er1k1PmGpi/gGxF8vM9MiwCEw4GY
qAqs29q0DPimb2CheMC2WYZqlEqQEP7RMe0EovMNIZnsAmhmv5VfNUUGqxN/xx5QRTY/FBWmA6MR
YfU+M3I+rWmlr8aMaSupT7LcrelKINuEom7g+WB6FNbV2wdx812bhoXIZKQbShdcNj1c7/wLx/Qx
LJzsepOxgzLsd4vKAMTKctnK0A025YtMsVLbMx+JlC+/hVQ+xKb7oS+sl2CoCAVAcUwdF3C3ZNzU
eSW3YMLagdnGc0be5E7xbc3N4SmhVQ3pIeX1GW0VF6XFioX5x841C9fYrF4xmz4tYtk2MX2LrpV8
U8fA9Y3zIqNdh0phVrjMqYkNMJL2zHoXbPO6Yd+Lx48WGrMCbrT7AAKOYo+Tvijbc2/WxfjAHxr2
x41ZJKNPDLkWlE/aZjy3sG3O2TqnFB7QjMWraPbHg+PlBGvMkto162qbvXXPFvrcssnO2Gj3axED
pb0oNt25WXk7Zvk9mC0423DKUW4yv5InmQqoAzbmOZtz16zQS7u8TdICVZxZr+fs2W3+Shl798ws
4Feziqfa+6ZhN6+LyWi77n3nrLVABY+Ahk2+No8DYnfv9oB5tmHbb7P1F2z/KUyBFZ4PZaAIPAe8
oUJ20MnAAhByIENUCUYwGaDAhixAp1LiqAE2MIL0qcDHRT87j9u8oaBJKvFDbcAhra1fkuS3VF2A
L6B+S0PrPYZr4Lx3JHNytRjgwaeE5yKfgpMwMARlducaOmIYXcih7M/YHkLDTsBQTLAUqcOgLYKu
ECJ7iSPtU+nqb7zLAAZjNDAGt7GHmmGedJgIUCN5WOpA7NXAcUb34nUeOrKI9KDHVnqm5f1WSLrV
J26CVIvzYUZK+Ytbrbyw0U3uZdLdJsWsqZ3mRj4ZmCRJWWVS/RIZzEQMwye0COCJQVDwJ+xXA6Xg
BWkJzwGq2AZZWWBXKk2PxzDSTW+wlnJoLnMDurBtUBUZO2EQGGFgGOcB6IOTB4gMJ6uRPBtvfoC6
itEGKA3PGxeyBlSi4ECZE7qFusmgbwqD4UikjBcuZI40iI5rYJ1+SN4V9A41MxsHmMdAPauQEIMq
P3K/DS+yR23wn3B6EcOn31gLW1DOAS5HY8Zld7Saf852MW+FQYnykNaYXLIkSIcMVJWAy2bIemdH
QO/MkHhfQSXpYa9a2KgJWqmBWopUtxBHBmQqDdLEEY/ukTCYwDUbIvlWeacI8l8ksFAlTJQzLU8p
wijHeYogplaDTvEgfQ1gqfxUPgnYqhTGajWwlc549dBQBoCV+a8VX3WAzEKX+VDmwYnlCmFqA281
UFw1NFea5cwqDeDVYZRjJUnfiYG/0iKyNyE8mAcXVo4UfDh0Zo4wspK0m5s3ps2J1qGtkBTDWpqX
QpoDm/lQZ/70oDr1p4dFsw2URhgQLrI051eItSmMv0mDn/qFz2rxI+HaJtxdFJgTgSDZZ8C3nClz
b1C4yK6eigabIaNLw831rncKDDtnuLkC198FS+lDA17ngtkRZN1GcUM0SJLURIMFjldUHyFvQGIx
1Y8KjqSfeahBgxqKrw7I7l1yAn4eDOMXBOO2Ve4le3g2FGCAnuEBexVcWV2yESFAZTwcEkMOriPL
6tX/7VCgrKCFHYihVS5/yhJPUt/lwy4DQxwNjxgsJZpm3n3mkJ2DDlWgi3nAXUgAMy79s+hMdhTI
MXCdL0fmCM543ehfWwKR+WTBaYh+XjWUJAzBS8BvaFqT68Ytg0OpeDr1oJU9iGXk0132tzkW+BLP
PvE8w2PGgJkLgCZg+WVJ1x80NFm0eWPU4K0hOtsqDvjEepWgni7IJ6g0c8aE2azepDPe1AU4lJXg
wDuWIZ/hRlGgMMZLk0NrmNKwnTwwJKBqxPwbOUw3gSFQay1fGDpliGB4VlREboFVZ6DVAHg1NhRr
a3hWqujffABXBejaGuI10zSS2ECwDTCsa6jYdHovDSUrwWU79vT84jzuadhHAGqVIWuFYWwdQ9sW
hrsV0IKGw1WGyLU4nswgug2orjTM7shdxq841ISYJKXheulhhhUwrG8O9CsM/dsaDjgbuvuiH35x
ykhqQpqP0TDDlaGHEabve3DiBqw4MnwxkBoCKsMcC+BjYShknSHX5IRo1aiXDKbsG2A5hlyelTys
LKGQOJE1XX6lQZyx4z9MMM/Y6WkeZIBdx4gqA8bkgQGkI0jpGmKa3dJ6jZlt2YcepXjmm4GuVn9n
QQ1w7Rn0ujEQdsfPI4LKXgyeTf6/3S51yMwW3tsO7o1UoQS7Gp3+NLOVvBD58yAK0zDH53F4nAb/
3m4UZhyKJn3bCJWme6dxtmUUosWjrpc6WbqoeAdMLKlZqPO1k/YIFUHa7302krBBIigmvf/G7oXZ
/nAqXPnpeuGNars3k9nA03TTcUkQ6bUVowJx5UaN33bbvmfM6lNdvqDZGTdd1hNB7UEFFdqMpd6t
C80o48qX6CcHB3K8i3S/S+rlq7d5paSzICsJ+Ux447ei5di8wpihbf22P+AU/LXdcObpjT5ist6a
FU6gxWmx8i2kGZbelH6sGpUUn+/zGPHeqX6Nlk8kv2rFvEpglOup+5qIDhli8DGjSG2c4ZIyvN+0
KT6JCL4tU/Tk9stxxB1mD8D5c8CXDKlC4doLaES0s2V3t2mpuWYLWUIm0mE3kxW3i9+59O/Dcnhj
ePBG5M4rQgYwOt/HyXK/+vSfL3i2TAKM1SdqgzLtCarioFpKL9rRLnJTAu+K0QVzKkg9etS5R/pz
FfN1HFNTY6pxVXlg68r7r+/eCI/e50RTmVPyBHbRp+jw7e+vg2L2zZN8QYfWEXJ2PFiV/Jy6+pbP
gG1VkS1AfNFoVVzQ2v5Lo4xpDeHmzU+XChH0Rp+kpP5RKA5AshPjsE+d+MplA15GOb3s5LpGP7pJ
keY6YX1iAD/TpJf/FoH8LHW5U5E4AH3SPQeIcAFnReit1y+6tsRVVFx6pO4KruG7euaIPNfrOe5p
aWlpUK6lhW2oyiiVRxRCk3aWXyoOg9mi7lYFFevMJe1yKd9tGTI4qqxziETrlb6Eg40ulRT2yJLQ
B7zqpAcD4fIhyqeTpdM/E/Ia+m2Q4LbEaVHjWeNReSQMPB5cqrJpXxyTfc9MJYyX6iPP8ltX84mw
cDUfPUBGfpREt8lz4Yq5K8hc7HrFyWfx+mtrAE6wmi+f388uYH6sI+y+pCy/p8RGRimZ2i333vqa
hUNxq7j1Zgck0FRVBZRXsV+dNmVQL1sdUGuDYcvrxvEoPVsxV7Afq1Aue2vyXvMSZo3j/kzKdMPm
y2JFZ95genrtrP7dqpAveqsH6cCzNZgoNE5x/5WjM8PFnto+309Ug+35WENuIbzvfuVtROHXfZSo
A6VrOffBeN2OxtQRrNyFxhgCtmo5f1PhTltUzahf2/nr6OWYWSrU0xiGkZQxOEoqHpvUTOZ3Ue6z
Kqc4Z5glgykUjEPIyJuf1bitFZ6IMWHcv1LstIl6R3MwT/7wkTNu5pQMnE/6hYebeKDox9pLP5T7
sW1uWM6uD8iB7zppb8lvFfdlND1yNeYHweJ71O1jK8J9s+j3fDDJsil/AbMZ0Atc4/29lt38mDZ8
9guVPNqBy5vf/ZPPMjmXVD14bAr6rN4tCYYb/TY69rGxXPgEzlo4uFMby8TCoyDvy6uGXlFy52VB
myr8LC4QVh9q+VGJs7XdwrvSLD2Duftw4sXMHPkXJRa3i5Gyt7rL+zMOLTre6HndQTDzELBrgkRV
Qn2Q+Qc/YtSAyAbTJVkvtSSFFXF2dcvsmwag6tLPWTRpN8ZmwE0ud4jEU2NQ4iC4ADKgRTzoDmvb
P07saDcd3gNE2vWr6lzyrcxaa7H8wSwqSIXcJVJN2M6I+C/McMZGPVUy+ZzajMkcD+zSAeeaypEr
MYZqn2EGKTqA5H4YF4YVGkhrrvj41kwEHfdSKvAkraCdiNjvZ8m9sO+plUvrbeEDkIyVesTQh9Rc
JvSp8+KZVq88tsN442rnNQ0VdwGpPgv6Qmr96cUoY9LAohB8+rMIwVABYYE1PadgO1S/TpRW25du
s/UDvhtPs1gVCiU3f4l1orHFb1COt/2nbMjxUSyy8UIeqbBQl5rzIRvpEAhL13+aqb/UNg9RZ4lZ
qK0lYIIMPpKJKY09TFjUfNLABRGa2v5Fplq5N2lUnjEAUtaV8WPy8uI99TnrFX7x45UTqy3I7hxZ
z0XjByhFrfVh4Y2xteb2PHfyzPbhqQRnhO/BYa2zXb5Y1U3lRncB4qwzVeFnT/6snkUvK5iaxk0N
dHRyuvaV3DMOv0VeTu14uUwKWi1NSYD403NZc2iyjfSTAvUHGF40Nu6yTfo52jTRNJ9oqOcZuTzj
iP9ZqIXKE/fYZ4Nz7FaIDk5/2uuuVWbZp6AHyeoslFRqQZnQNLxdbCRmMHW83YTpsQH8S5ErhVdR
FNXHKmu2QeZfoeEEhnOIP4d5vZdh91k3jDMJjNlbeAlrdaytBZwa2XjBCn4dWWdrPpaLHQ2WF9Rq
LACSHww+uq3sygesVtcqgl5bQ8Owe08T7PA+zXEWLeJTlMbOGi7PnIzqQx92T32GyH5II1jCKDop
3/tYVfU6G3WN55E6BR7eaL/sbiLe9n4LtuvgavF8xkqM/xXrh3rHutPaTkk47KO8fxHQ61sB2cHn
+aYYinOSQqDRbt6ILmScZD1SH3cRNqhrhTMwhIFYwAEKLCL4zDuGvOs0j9ES9drfUpm+l9ElUt/r
YAjusya6i2V7nCWTjJCw+wUIP+vcyOKTzS+p6UtqBpfj2H4q3Bio+agJnfh0XbqNNXBMhtvhzU2q
e4zmg7T4syWmSG6RPEpj7r6JEdYmUb5LgjTaIosKNrqZ4WFW+FHg1AVrAVFoGcI3WzNd8oplTjmT
28JRhE9jyPgvRoAA/eLdQ7D23NHhM5FLyUbsmiApH7qmOkzBoHfct4jEtvSCY87AgBEfs94a9qVD
CbOuPriBYbJP3Pc08OQpZjYAJ0YrUbc49EYzFuhh3I50B59bDjOHYWyuYxHyw/RDqtvxnWGJULyQ
poiXS3mMaovBcDvmTPLJdvZYcNqef6kDIhpwENAsjFuPC0w2M6CPdMqjveG/FIb8DNKAx/bqBA+W
rr/jjk+raL6pBQ73iIE3w38YsWJl3DSgTkyq+RCzoNj4aH62vf8KIz9xZdHlNdYT4AHGucDlGGsG
JrJyEFxxBOXKcVATg1tROUf2cZyWywIQaKfzjMqZaOFBJnV9XcJDKm+heCIgL9bZdrrFQMHtQwaU
hOavDAwvWDwSbLGaPxFKtlbcx6mf3IvKO1OtvF6LMrrqZxpHbdS+IiBkn9Tql2K/dYP0kR6ecJVn
2geYAaBXEtivUm3Dyo+MieOYCr4euoNg+3oO0uTBdrEDOgnf0KJ4z0whj5YoKeCUHD6KW9w/XczH
sR0iAeR3FrNeWeNSH6eFz4gM+Qx12zzo15r+A/k5C0huqEocMYXdP0SYiaWVxI9VWzzLHpHJQjg6
IEC9OAWt2bIkzTPSL6MTLsx87m/moHuyvPDsiFQwzWXpgucvPDQ0b/O6iU6L7iEFU6KURXPfqkxs
rZoMdjq4H8Klbad4iLRl7TksBPuR1U83ih8NdridZ24EmfTvoiWiD9Vrji0fqp3HrakN4+68tvLC
GzhOOmkwH/O8vByX5QcHQoWGjlctV3DL6ucrWgXOsnbETo3Lzu+wUo0A2ZQuEUNHnnlaRucm7lu1
L0fqvJWA3IhWLk8yhAggiMO87iiLLNjl1sK2CicBWXx1SgfvQWeKPGYblHuJz28ToASD82ZoLXei
9pgD+PQxl3OZkKCbD/44fdpa0jbdUmLBb/4WVw8nN2QbWzk7Wyo70/VqpZhpLaW350C5mbuB97ko
vMP6XNXMJgN/fkzsIiIb+kkAUN6Oorvpyq+5mu5wfIxXrcC9Iv31BBFWbd0IG0ruz/gBF036N4Sl
TLO3ogNuW+r3qQGzGEp2YEPdIgZxxS/bzYAdc3brB3NyKQZGP3HnPFu075SFvHa4iR6cyba2gx3d
p1Z7nRc0j/kSyVBlOy/jROBywQ9dD+OPznu5ZzdIxmDmm+rfsyABCvLiaTd2H3XZcUyRGLkFL2Fy
2NMmdhqOGH5kbFwuEDNKZj9+t4kx7ECAn/oIV2w9zOKirDlRJ3xScJu9crkMHyYmLG0TsUpPg+Yg
PeSj4JFXS8zlvPrOBkj/rEXlE9Vbx8e/OqYOORNgME/A+A5LeuPL6oe8SrgJYv1hwa8ziXJIuVkx
eob0CRawZvBR+VuMQq3pp1Ecm12y8IEI9ulU32J3Di+csCdIl1/2bhKdQJGI4KbqvPjDfsjMNZ9e
H0K/7gbJZnjymgeGVBfhcFmGVvFgF85HXI7sQVaFsrW0cfLBC9seTlKpCkR0pzAS3t6bfytU21tX
P9ppt/MVL+dZMTAubS+9L/H3piut7MVCFVl2ZddMiB3Yoi1wQrKX/UMb1QvanJwNVyJOxaSSva24
zWkKolCk77u5E8hsUyrJATk9aaOj8JgzdGGxE1qOV5GNe2IWNEEWtnUdLlyOUE5rum+kJXeuFUK4
z6yhuT6SYQbkGclLOpJ479Ds4mUhlwNrD6fNOLr1l/yUV8OZ1xu/nnGt9uEJI0B/VqY6tDAlov+P
3/xv8BvoFpdyxv8Zv3mWGLj//GvJ5L//kf9IpbnCY+4f899xhLCJhf17Ks35K4J2gb7xY9un24L/
5z9Tafi06dWIglDwZxyibP+Eb9y/PJNi4/9jLOT9H1Npju2a0oqmWtCDm0JMqJvAiUQYOYJvlGJ0
z8TW/gW+kSoKOL1yDm7pCre85Y45R3FUDVQ4Aj1WGr7ukQCi/tGYKeaI9ZfiUQuPmH2Ivn6Pu0NL
txAhp/h+YgrHdIsO1mbG4BZ4h8VYO2x9U9Alzx+hXywm3+QazDxaSVWEtDduW90/BC0bDLoqXwaX
Kw6jzW93DO/SBa+FTqeBhTnbV9eGCFJ19eCH1rNcoXvcXH/7AXPhlZQnh24yvGV/OfVIunna8MQI
adYZkeNed9yZifoNe2eGoS/KBjEVQ0BES8XIaJs6YTy6m8hifJ+Wzk9ZVc8NjbhQS09ElxGxlXa2
X3Eyn0c+zMaaq8Kyig8c7QsKqPG650a6bcCw+Pzh9MDyRVxZlTzEAxt0EWE/rYW7pwKPrqBkYQHK
OfgitbgTgyH9EGE+cAxxz2unLpENROd8nG9wI92ONFIHwtp3SDMubFuxZsyqLdlYHhFDxCS4LvJt
K6zwHAzuDUVwZzoZcQstGXtS6urMmhD/+kdvJ1dJIk/+FPkAjWsKaiL2KE8BVKrgwotmBBWJPg12
AN6SavIrXr93Slfd9tka0Q8xOtftfLbnrcQNvLbOJkicS16sbFUZU/CbiStRHGwKmSY7FXxUclx2
06Ldi3ayr4oof101VW2pQ5rWR1Cysagym1MemaXrpPsG9yMLNJYX6cK9u/cZSjVeXVzSBi32bnbI
BZH2BPQRpY29Or9uh7qyt1j0rECSHs2kFq9xbkjwk2gQqV0yTOUYWw3huBxLgcNSlmQhUZJ8W0LC
03NHR6hqvhQdG3UKqGmozdjwm4MhOYkb84MB7uQeMDPBLL6nv7lPmk2RpSLQTJqfJFFH7uBokJP8
xOZpYwOPRiuXoRqclOndjj5KcTNhkDW8KYWkMGYgqMKwqI0HldqAp1JkoU+TIVZtw64GhmJ1bXhW
s+5ODOHKavOtb/gUZ9geM2Oxv0PDwwaGjLVBZBUeibjHaJRXQKahlZEmkVip6LLZriC2lHZfC5Db
Jo+uCxBcumIn6FyoXCCyx4W4tYsHdq+p+MODGV0FYjz00bhbQXs9EF9lWF9YG0pRWN8ZCliCA6OC
v3SLirUjoDBEN/kcR7I5BSEuCJEqQxVLwxcPa//jDfYunbPbf2PvzJrjRrIs/Vfa5h052OFo6+mH
2HeGgpQo8gXGTdh3x/rr53NmVndKVZ1V8z5mmWapFJcIBODu995zvhNXpKkgRObQdcmkOv+C9lNK
5VxplnOlXg7QYzBMbpSq2VX65hmh8+dEcghBhmUNl+1WsuVCflXaaETSjVJL07BhX0RNYrCq0Aqt
lK66bMKTXTAuMpXmGo0HDoT2Xd75SpEdM7Rf5jN1alwTkGJL5zpU8rtQSu5OeA+m0nZPSuUtlN57
UspvB+ELLakJP5XShecIxEelFPeUZrx2JgJpJp/wXPpgmDbEwbZylwIB7RDXrFxgVOfORopOB4B8
Dj9+75VKPWHyknevnHGgqJrZm5s7T6Yf7Fylby8nZeaq1NQX7btABF8jhg9TGHot8vhY6eT7hPRT
K3tOx61QOnrUxOcUYb0ZImYakdpHSO5x82cLpjanTqnx617wZdSvlkF8bWuzjBYABPKTq5T8qEBB
7yLu75XKH3zenjuKdzhV36jFxJJydOcqbwBZJveGcgtMyjeQOFupfAS0dDVuGZat9FN/V1Eot9JZ
mxHHNxGNhBv7bDUCe0KMTSEIkUUo30KJgYFC6bnH0NAoZ4OtPA4+ZocR00PQo8hJlQ+i6x9BlwCZ
xSABhXHfucCGqE/kQmKiiDFTTMpV4VjtRdShu6cXuEbPg/Mibn7MGsP0fEpuEbOtWbk0CuXXUKJG
pmNHDJFnyLevn/IIgs9IW0Gq4qljrXJ/lCM6dRynb1JaKHcyKm3Dje9cTCNBeM/FwUNZcc9ATXsK
07fQiXZwxPdVu3eTtffpQHFsB6hEdDAwpyBeMI8kLn6jN8coE/+Kp5wsBZYWTXlb6EDgKwkDgFz4
XlIMMKlywoBJDYkkInjUZ2btZ2wl2GYmPWOS8TXuaWiSB0ArRDlsuIMZYzO5lsp9AwzC3SL63dUY
c+JeeQuVV0cbDdgw7pAviAegYhPoVyrMPfTbgVpj93GU76dTDqB27L/raLt2lnIHWdiEQmIXab1p
CNxGPI+ASj0sRf2nt0i5jDJxSJTpSLmPcuVDmgYf60VtPWDqopcvL3TvZzZH3Et64N5aW/uqx7rY
DXVyP4TzMQ4ELUCwcD4bf4UVikieeIkYbm8ol5TbIk6bPp1TWKiG4GtsEg0sG+BJlEGx8lqFcvjq
Yr4iK/CFEPgdPxDDA2IKhJ7Dd+r8bSbKfBs3qOTQWtLhxNbVZe028NIOoyenE4xfuCriXY8VzMcQ
Buh49HdYIzA7YhjDKIyHVnnITPpmq4knfz3ApYW3fNTKfO8h7N+0HcTROQ3OQN6o3YseW75nxXRL
vS8yIKmVleOg4Y3PvntmCRM9hwQUCIptSru0/8Ig3KZNzaCAw5OBssUhmmGBCZPRdvmMOESsagcr
R+g33ybTZ9iECzMtZLjSifGmTT4GrbHNvfJb45+Gof6K02Q7x6q30RJFNWKVzwMAXLZLWVWaLjCM
bjiIEWGkmFjfyamhUT+G7200viQyeLEkPbk6m7+QWhgdG8zxCzuPWcZTM9o6s2VvjVyeKIfjYxsz
KyRsmBbyKL4O5d5hSJElg0lIYjctGyXecOL5geBBZykL4ksyJzv3Cetbk7gxIZ12t5i0osFH6hNq
A87G6S1Ubj6WuYARYuo2Szpq3SYImle9lMfYSI7YgCCdyuKtw3iND4/gI7g6C9MBh2fnyU6GdnWe
q25NKx7J8zScjUCcS0n3R3fFaynpJ03uQ2tU18kHoNgwGh0n+wM6kL6xFHCxaQiXHZs9wdYv4fQa
BbXa/hhF6/pAu79vXqeueDAn4yRpRuvjsXUJeIqHxt+kccA42+0gf5fOA0peucLytE/6rNhjdQ9q
ae46gl7tgbWQQxBwhoCRJkJFdY7bx1w3qDvBEwElHK27nUQMvoayfutzT1t4bncnPHIIvBqdNoMb
zp8lRXUm4Jt08VMwJJuuq/fI3QVELn/llNZjDQjnECT2ZmogFRR2u6vNj1Zzgx24iB/kdI6IU8tw
g+9aqVcofulyi64jfs7ocsxHEPfLkR3c0Jt97GkbxsT5Cq33h10yBIzcAHLU4DC951sY1SV7p1E7
R8yZ2KRgWtmGvfX9dNPU5ErO+zqFGBUOzkBTSgXfvDPfVaJIdotagY4YVQOKcrWz0dVMyp6pysn7
YoBO0Y40Nze9hW+yaumFoOPhtbQcZg3eFfS0NjriUxT3/sGdq/JU9O0xyh9lbC9RQJ9zvwzXTenQ
PiO/2eFwNM/xetQYC05VkeziT8CBeJ/G5CYFgyFNKQjhFDJit9tXPeVyN5BIFrY50BWsQa2RxZaF
FfBWP3jKAvMxTIpbQESWO4+o6lA1I9Tm9nSJQx/zrxlNRqhshGUoSf4A0nszmXLNjIYOiBTbHiMl
giQ0H0OSv6XyMUpQN9j9hTaatqEzwJ4BNru2Gh3ljXlNyruYplFB0Ifu92ejSOldutMdkvRxMdQ5
EZ81MHm0Xjd/0K5Ng3YmhS4AMvlIR3lhIa2GUPpeK/Nc0d9I96s5f5dXzQ/gXk/6QYb9rgax0M8S
p3FV3PE0atdMR3MWghOui/zJrBqqE4/0WcKWplXIaSmo0IwaCYu0yR4eDJ44Q1FZtCJlhRauj1eO
CHDAz7jIrdDcxNQhAHwufjyjE08Iyzqy7UpMCxAZmzn+Utvko4SJNiOQBZXJy5W7LrvnwvWHrGf0
khY4BNqBKTUDgKOPA4xjFyVp9Bk44IznCexHmM3vQWjeOZn5ODnMdcn3QiXRg50cvjQNsnW9ZKtq
07WjQg6wKuubIsLzaJDDI8V67oq3OAAW3BbuNm2ybyodxplw0iONRVaJYgz8yPhainAdCSV0nZM1
3d/XUDp7v3UfHO2zS9R8xZIQtOX9NLovbogkrc/64C63gGi7lylN1rPoYRWkNtXK2H+NrWtpiR3Q
w44zVDnReUXjUdYGvufxAUuAhYV+FuMTtMRzgsgjUaByrfxQTL6x6e6B/NfrdHAf7ZgGk9ZdiLEi
6aq8z2a5nghRyZxpobXWKtQMZq9B8xGp5dnMtM3QoDkS47xm1UOJpjmE13XJC7EXHDQ1BlQIG/aW
XwJuGpn6p4G+JG09guE3S7dZfMco/K6nwbuvI3YgxwOFlXffRtVRE9nGp5omHaxnyTA60pp1Q+zM
yEOIbs1USvNdH7mnlOGpq+Ox4UYNPAPbMVNSx/Puo54pX8OMJtLldkg7tkj9Tc9JMvSZb2Ve8RUQ
A+frvHmplpLSeHQI2KKlWq3Y+a6GI3aBQexI4NGfTyGdh0iyc4LpGJYT4tR0BAiyiC8JfIf+QLJW
5716M0R/OX43beejIcp0lQk+FBoJT1NIXc0y8J6QUdeSprlSiYMICihd6CUoHoMuUZUyW8B24IB4
yE2iM62OMLXh2//v7/0r/T3TFR4kpv+5v3ftwuzn/t4f3/JHf0/8RimEHc4zdEBSlsMP+6O/Z/+G
5Y7gWhAWqMg8H1vb3/p75m+mCSRPd3TXwWHnk6v7R3/P8n/jK3X+9VzT1Jlm/7+Y6/6+uSdsARKL
l2YbwtGV8+5PzT1f4s6VNSgOsyFyNqy27I8fjajv6ogB7J8uyz8IyMUQ+HMjkbdCWWjoPr8JXBbv
6c+/Kwpmj3yqTqCNCNddkTzNQ4kOlBIFb9+W8yDHerd++OtfaoDu+ge/FWG2Y/DrMcf9/FtDAoZ8
GdaY0F0yIyOrXkpUTYETkRiVvFldd3CYhMH23PvVeGqKHekpj0NtfW/8ykdQ7HT/JCfYoDv8D14R
FbFhcDsYHp7KP1+HihC3PHZbXC4N4L952uimv2tctqUxoXNIO+OOJBmcAr35XpDM8E8uiOrX/tTP
5dLT5oIv5hkuN5m6Jf70kZeBaffomMUiTTtvlSO9ZCJ8mOf8gLOCgMZ2PjNW+OEOCVp8a8cU3Dn3
uvPjr1/G390MwrGxJ3iGxcdCW/UX2Jnvm2mXdxlmEc8hU7bM3rsxHdHjHclIjTiT6VOZ/bO37rjq
x/785l262LZuqwcPa+ovzezUHExOfT2GzkbcEt/Nl0NTY30j8nLtVHG+CZr2WORL2R01G+DVQIoo
NU21NMpWrITdPdQ0dwATOt9cu8XLnUnFmYRuE5KslxU4RwkGGnZkc9UoJbNW+hubppId+emhNtK1
MKsIgVnRKlvLMVGOtHYCR6UFJEJEnAo7AEXL0m/R8+YocztCHDULFSR5Hh1FwHESZElP1rzLap9A
wYb0VybHO00O3wwnQj+gnQsT+wXh04BQhgbY1ODU2F0b/IjRC0EOpAr7jg1M0rpn1boMrgfCZNK8
Td9vLEGrk8Kq621tnVC+bSynPtRoKlcZAJK11okLyifjNBjkAtM0Q6Ey+u0mKusj3kzsB6X7g9YP
TYW58TYkdMXEAvqn3KnvkWYBkBlKf1vUj2adnisY4scxA61gDGirDWJLsJ0p25ppceq3WIFIvXl2
ZoReKbGTi7JRnT5duxljJpYoBR/JdprPpdERZ1O/eII5OkqC+hIU5XGKnec2BEPGI9Zc3dpgJi0W
kZji42Am6MamEmiTYd+FhL9u4+i918R4NAMjXAwo6GMjCDdumhGkFlaLRnbjpR5I2bD04mCL5Etv
DueALAb0I5p1aI3gwN5dr/2ge3MaupIgN441dvyjixyAu2jlDN7z6HfpoTK1l7ysfsBbpvSwK7q7
Bii0AIaxjWeYcp+UZrjmPjGFlW3hAEDIwQeEwrd6SQaKH1Jz543RJVuRxIL+WHbv2dRiQYdjuHY5
OWuc5SWYcEM2ayMiBKKtenjArrHAJwVPSeYrP7cLanputsjIHjVrwDXi+0ygwVkszZI3j4amXXim
nL9Aw0uWUa3BC5ssgmbROS2H2Bb7vEoJDTU9ohksV82CET1yn550xqPIqZGhjoQl+P7F5+zGAObW
KMn+QIPak4G3GXzL52KbvJnerYlWlB8ZfrmTbV95zBZW6TlXr5EXl9Tto1MP6V3rra3E8FeWbqJO
Ckio7UznqIftVcajv+8L/Q0gyVF3US9XZF7v+pmCTneje1jmQJRCog3dqLzajgNN2YVY37TEWWbR
U9bO8mAIelWRytcK6WMg7GzOxlwQixZyoKXLSHuBxgkshPpqJ0Q9Ez1PJwQXRgsdlOsiOFY25sRE
W5YrYUagbeUFrF1w6EOTAjSQp3HEMuthSN3lyUWrGvOKnnCJgjbb+mb+EJmSjaHWTpHBS807qp8p
hLBexOUOX42/6KSiiiROsW+8WO7QM7pL0x9ucVTmX4iIBCUdklEigBRKHUwa5Jx02dZmdy7HLcFx
9dUJbC5d9IqHQW69upTobgPSwsiJ27EEWosSIPkysZHE5qaznjxz79utc7S8Jw7/+ManlCgctP6v
5IfEFK2sjHLQ5aoa7zwishelV8p1m2CEBGhIMyaLXHoYtGjHgWyeSJjLzKhvnaeTPhBh/hkM7Fhp
yRsZYkYgblF1TB7S6zQym3M8Wq9NKKlEI7lF6oVkBOVuqOEtKH1luRO7vhqfkfzXS6fbtFhZN2U1
EaFuWMep/Go0PHMW4q/FIKrvluE9W07b7SXZSb1oWVgbk0cj3NkGM5w8xfr9KfM2RwskPZK4ddgX
uA7J8RXYrdfIlb4TMfRilDPpuCVWjBQwE1RcTVsXsX4uMgKvDGsfo7Je9iQ5LLPeTY9uN52Liavo
GMSUNhVONpOM3czp20PuB99mPj/S3lVwXcvGMWOs2qEvhGHlIEDmHTgOqvXEZe5D9BSpbz4+Xo+e
khuF1U5Y6ffSa0Brhk9EapaIUsnmxu0hibA3FYGQsngOQCtFaHyawd7WlrbrNMs+5z3JlUbk3qW6
d2ym3OfWx5ZdR8Fl8mYeoGS8pGMUHgdEQBDPCUvQkuocOiycY94dS4Ti1swyHw58AAU7194iVBdZ
7oYwjviuZAqzzUkW6DpadF0LQMDwOOZA6HcoqrGdtPR9kwkLufS3VkWHE47/GISvthGPd4R5eX7P
Ixd37JKSOXJCKsw51MwH/nd3wFUbL5qRHW4qquFUGSTUjuSvOiBIvBCseifXGlvl2tZHNtghYnhK
Z4wOaOAhn0FmA2wlZ/efyvy7m+zZvGEkRKCV7KFc64wtt4PAEOv141lv3d9PCpXKxDDd/jzqlLSf
BKjPnyHsJwLgmbaGIdWhZgGRGg2OV9TjMNmxz1swDyxQltc2WyeOjgG9Ch7K1CTtyrAZj3KY8Ii4
MYdZICmpsNrr3oedsrbYKoZ1Krg/EKLdZs70YPhjFOQ6oql8RH7siZfMjeeNZooOzwRlaVPM2xB5
z6pM21NsDmLB/snYHe+vz83tM6Yl3IrgFTIsdy6xsyEAIqLYthASjrlZDcdqYjnpCFKMe9NatM0w
7WYdR1XVTMRKuDdBBt6WGuJg1LO7m1sEfGYr4401nTUnW9EWJgNKq3SyvnJ/ywROW/PpuvcOYsq1
nopdhisGAD2HDVKAswWJ6PUCchWiWJ0kNNgXmjtIxr/uIRzlfU4k7wo9GqAmUlNkE0w4zl+6PAv2
fg3DRzrBaXQAgtVJ8wo0AwWzA6i1Ipkpom+869vowjGzP3ZuvyKNo1oliUGpbXXFdmy0762dv+fZ
OMIGwhgf5C6gfcZYg2O+JgDm+ciYZKZ6Ivc6ImQrdZ09MUXEQsl8Ntdiyqdt7TqnBNEQLAXSbrv4
nLTzGxMCB/5l5q9dAlUnbKTYv1Bd9Wl50SfUYlP4wsBoWiZhyb1NmrVG8vxEx+tgGSqsUKM4m/3w
Luy8j7Z2Eb7NW+azuMftaBsWZClj9tHC4tBMNHOd4ElvMSQ5sfOht5J4YSdiFapOskBWEWliQHLB
7JjN9YvOHl2FRHZ0qC8RTjofQTbVd17tYcYyxKKXDONN6A6h7e/8ju+vRpRa/gQUDgM4aAhnpKs5
Ij7MOmW/kDUN5/wMpCjdG6wDoS/OpvQAPI49AXtQIcMKS4DGoRgf3PdybxkuG2YCz6PwgFko3sLN
n+UTt8zXUg4D9zlxon17KcOCZJO4x2sEXG/Zpnm3KoHKzWH6YpMGFOXGB3m5r4BDToV+V7Vv2Jd+
gBbucPtEI1nN0CSiuNiXkKOKYFxFPvHJdJIZMLgAwdd4FZ7dAFJIkm6cS5GwmKftETvSNga7VZIo
uamjaZNCcbHB6JWDj5nHJC/AaC9D0bzAOzi1WcvkAksQ0zNGeQitEEk3cleW+PM7PPmcgIcR25is
NzhvAuacKP1af34ZzIdORjYxJsxSDQyR3lwMdz6CgIW907WGfDhGCUjhOTVIJFyNs0E+ctStceM7
xnOL/cDtg52dQIeA3o6o00WV6UN3aGR5g0YzLjHUcjj0pzuvYnADdoRBstZvR80Itojod3UdPMWV
wzNifaiNB6YLIowA9I1p7zJeu+3qr7ibN3GKxN/teqS/fWSt/MNo89kzCSyWrsbbbiLnxqZ8q+rx
m13CjYvM9tUbppbVi8TkJ2E5KP5ycDSjr8MWDhhAcqi8RhilVi7Te9pchIZVjppfNtlNIyKBKWoD
qqpbYRX4npjI3cv4oxk0mw8WY2kuUEEXOYsWjckrQvqUIzDSVmNuzlnNRRy7HcEuPDK50fBX6FQ0
pnH9GVvOOnSA60TlE5whppqQdjijLvvcnojAa840gwvy3UbaAUGJBw2u18IVw0tBkQb/xZ7xiEDo
IN+DbuXcwXishq9kL1KroERtwNIS9S2toy6COxMrVxnat7SEQ4nAGEi1ekBS2F09OO9llM7YF75V
VfUtVLMPBigFM3LQjLVcy9EalkbE8zua5nUMg2NF6CxZpgE6HExj4aaifbzKbQWKC9GNAudZFSik
tMKmy9LNkABlMi+9KHyWMxJu0xhPuFU2Haxw4SGtNbxrSiTOzs7x4da1PNYEkw/0IVfC6vBe5ygK
W2cX6vpeDAxOk4nMgRZSw+h723ig9pmAvcSasRXoArbhSOJoVJZH7un3bCbxinALvNi4SwuLoYfl
NYdRE8CPE2GvqK2apdKeRIms4SIEbItdvcNd8+DZ5G/lQ/aSopQtI0bjSdBd2AEfOMl/xwWZn034
ckMshr0IHKbF9Ob7Tje3lodope2GfcgPF+5TOgQR/G8ZrUYfuU7YHEM5NcfP/zJNMgXIMZk5lquy
ldic9m7IiolKxQMzMhebzupefVyqkUFETLDhQPFSu8dxLm6h43yUfo8XiTQ5Zv/NtzxTS3Utn6Qj
1rTjl8LHQqCXTOi7zCGMMTuISL9oCVRJZA9Ewq5lKi5xGPDO0m0uBOnBX30/+prNtHobpWonEa8A
lsBUNN3nxXQnFe8VD5cY2709PXveALk16PZIA1nsiv4yZNFz6Jfmwogn5Ml4mlYdGU0Libu9Fe4p
r7CyT2IUW1mxUBIhawT+sk+uiRhfe7EHj/yg6TmPsZpVCibtefoVuUg9hJhzOT1phQcslQ01qSkt
G7oOU4NKvFShsZPWnJi/+etWgtDo7odJMNMWYtWY6QzI5ggJH2cCBXZaGu/DsPFMTu+NovXpA4CR
Asvo7E7IhwjwQLfEWI63xLN2HuvkUJo1l92IH/Gw+yt9AgIQR6yK9hidiqBcawILYAHQFQh5iaXE
R7cfYb4d4yY4Ej6y83HE3OLYePECDzUC6wVfXn1HAx/ecVihFCR5ZFmH9d7gusPc1M4jXQo8Et1r
4vTfSKiMeNCqJxNBuW4o36pBoKGGqbvqzVNXpSStgqjWJg88VarJazljXzQaE0ZPjLanRbaztDC4
AybPdkSVIOgu0Kt5IroTsyqm62pHUgZf6Z0Tu2M+HxM94YprZMPRssZwBA2TnSCuXAMRTdw/Eg6j
lSKXjE9p7RpfzVjkuyjU91XBTHVobZXYBVByHOTWwIDGOHK+Wo37MFoWKjVzElvXQ/wXjRAdrMq0
tvN9ObYk54LJYDcvj+kwmOtBj3ejxA1E+MmS7CJCewaGfPoc7rtByI8uYKDiCJALLeFM2cg7G7Tw
LjLsj9ixHiPJIA+cGUKSsDyMw53FZ6pl9K1kcecNDNvbcX6pPfeBaNTzhCsN4dC7cFQyznCoYWrB
c9CXU9295hjrFlLAiJH5i0vWrx/CuJcB3QgmkRNWp3zA4lehHytY4qxOhQ51lwzhPUBMg2CffhfE
dw66As/o79zI2AIW+ubO4NFwVwW9h3cuaJp9AkKH54s8MtThs30AAvyk55hVNW2b5eWxC+DH8GiG
mv/u9N1aQgJGHfHAsk9xXbzlduOuGwc7W8SqpwpYoMEHRQm25xmNJUc+PRfnSiKeQBYJgxrmsT0k
D1jo56Xi0PZqLtiz4hvF8Agn+kWPv6f01ZfZMIhdUp1Su3qPUJx+NWJhntWfehvDMGGvkH7qvbDj
HQK1d61BW1Vl082NpmuYOZB1En+HlnLLvpNgpfLJiEEgRibKc9LGxp4URaZpSXiutWI81X1+RbUQ
ofFJHjzLuaGfyTemOa/NLAUR1MTBsjNswP504EzkZEOAz632DoMv5hvxkdS+cQVTjF256sN5bdne
vVEGz6Jp3ieZ+SQwclToQxCyiFGkLYxVkc4vuKq+hx36LJ2SC4yuxh2IFBjJGNgrpKTB1inZfcB3
n7FPY5kJ8lcC7Tka8BzaE9gQMCyEIgbvgS4f8mw7Tj1NT83ZMlR70id6kIq2gYxl2NLme/Xa4j0B
dcR6Srbj1VN/XzQfaZt/yblLItP4NpIMsHLG+F3MROUOJTNygkZOc8xSMjr+uujqddPYR42PXfry
3BB+q9H0xpyCo6Hspw0dwVs4qUKC0xrlrIE8SBR0IzDPSc0JDuh4CDhgFHmONHuiv9EH+1lR0OJL
C9H8moR9fpqWA8ZhgGq9cadVsLCnOdmPGWNTo0JCxNy6PKAVp2mTZqhd9Vrb9VF7N/sHXa/NYw3B
rkknBMVxGmMZV/gEW6s2uTM0+1x30wM31F5XPY4IEYyFI3o5x2/wStHINGSutRys0X8esCoGB/DL
DnpaoNWvNJbQRLL8wcgaaL251o3o3h+madw75oOb0cGjjHsJlc+fnCy2yNr0D3kTf20qJE4O57Vk
9DYuRe+y0WqcrJCy2A3JWJ6jbd81ck3Gu1gGZniiaCMJenSPbea+hG0ybzIT95Q1LGQSPM8WJS/B
V3twi9U2LTkGydDx99qApZ5EOy1BAwXlMjkc5ZzNGztSOiSDFiJJsT844hCgANwBQ6Z/sxPYban6
BWNJwG6LgMftOCBMZumhRnO/TMGwKRK/IuExJ6vZmIOnKKF3MZj19wTq0p7t+qD3FVpxs4Cuj29Y
pQXlR6eM3o0xF+vMpWSsQop3qZQRFbyRxLEABwCri6A5QGrpwQ7XRGaXWnhqpCLKM3n3tYIXGhb5
mtDXiawFk0T0/LXAkMZBTECOR8arjhv7iNVu2WPW3+r2WLFOzxsSEDid5XwW/gSSopf52ke0EBko
qlUtMfERCjZr3+RPkJ3BlWgtGRtwH8KYfdOp6O1nFj0AHUncsugJbLWLFsoQZmOOVWB198TYk0Nb
IoXOj8JQxw6kMTS9E8yKvnm0O4MAK+hIWxE784J4uI3BlVuxdqIFdDGic3VWycRrb4LHZkhITJlo
iwZaepdY/REBdL3zk8wmwZRU9ixitK7CKvLUfXUNe+/l5RcgBuaaTIrHYsbEQCHOzjBG0MklxYTd
f0lTNEIGisGl3tHttfwRWFI+B0Scoaasl5XLQz/PZKogw+65EGIAkmZfXM06CYvbIgLV4SfyAV32
h9HvkRBzmh7oNba51i61fVNZr3VJr8aYXYAkaKRlgZWqsqnKWHaZwnnxNK94P8G5iItdWqKTyK36
RW+6fql+uukE2tq0SJHGOaytP6EXn6nDU0WWNJM/KmyJIdSl7ZLN9EDiFuoHKxBxBSNVYmrRTbR6
55zX2bcaNk9rXmvMCdj+aDbpxb4o6HyaPg2pz7nf/34b/z38KK+/z9ra//wP/vxGl7WJQ+QwP//x
Px/KnH/+Q33Pf33NL19yjt9wAJY/5F9+1fajvLzkH+2vX/TTT+a3//HqVi/y5ac/YGkGtvml+2im
20fbZfLzVfA+1Ff+q3/5bx//iozAFx5EXGat/7OQ4P6lef8Ii5+sQv/1bb+LCfzfhMms1EdRYGEM
0k0kA7+LCcRvTFIxzasQKyQthJn/t5jA+M0i94r4Kgt8rmHrvIq/iQnEbwSzM/+HIfeHzuBvl+Cn
j/K/P9p/A4R0LeNCtv/nf/3drF1HRGAIC2gRUlbHEr9MV0uXrI0JvMtiatMfjciJo7NsgCn9rfQy
FPv6zh3sj5rBUxuBudGGARyu8nA8JymMlzK//un6/fECf3pB7q+z9s9XhLoB45IQpmH8ojlonF4r
vYDtKZuGR8/GVJzW4SbFqkxDkxErdYPsR+qMbDPE2TOaVB1tGV2ujgAf1/qiJ8md5sEVjSf0dIwd
wU6kz1lRnjjggNMX/W0qu0d3CDe95j9obbIemo1dxysXwQ+0wfYwSd6qGZHcmvIfsldeDWu8Tbk8
oNAkW6DZpxICKCkyELx/2MDRYKq8caW2w3xDI5kvESHcRqVndIk2nsPt3HNuTxlsmZ8Nuay4dkRT
t0by5sco6MRWR4dazMxPA4arEXm4TlVcFe/HteQNy/i5615qMn0Lb9lLWlDzxfKK57CL3gboxF5V
PJdh9tyVsIOoL0Mf9NqAWyhedc3L0GhbrUpxSpNESBQ0HboURqaNzLrN7vI+QZcvV9hYVlhL0ExV
CKdIQv6as8BP6TOpkBH5xQZmcIcX2KBTncLvbGL08UKUy94+HpsDImZASF/sOnlGbPsIHOmCROsS
mto5MXmH/tYT1sWouC4N3onW968dt1kV8cNbbjxQn1hj453nlGfbGm7dRPQyndvL5KhXjm+jmjFI
0T1ZNhCktVBciZshOAZmncicZY7o0wOD1JJzvzbbdW8PUCQnn5I6oTLbYLRhrCirbZP0j8Qs3QJX
xWikzpfWv/eQ9qqM5Zq/c2z/odFNAPntXVG03+Yhff4nN7nSi/xZ06CDA2BW5ioxCdrXXxUubUz/
ESsWLErVZqbagoEJeKFzt0GeXe0x+8E1BxabGOukhhxbaR9WBg3WeDZlkv2+vv+0vP/5kXN/lZfo
6Fp4dOhaISwyPfGLsMMVFfTeVEeUx+fmdMNNWhpzORDxOlOUIdgSN/aFhOlHIy2fK58nUsGaigpE
07QITP+7XcpDGR3KKfkKCImeaHKhhjjZ0UCPuiE/lOcscuUtcIbb7JTbBmLDopp6cKot3VCe3TxS
qPy4vBogKnHkfJBocUwrHs8u3PoZyP3E21STdZq6FJKE9l5Vw6PKXDcKCvM4LVcwJghnf6gtbLMZ
d6nDa+or4wv0/8VoZs9kEGQxwbvts8VURX0r8oTX3sjf/vqzNf+OfK6uJuIxEuA90/d+JZ838xxM
0Tx0SjO1iaj6Em94HBHxU1Y/J1Jbdx+e095/Put1w/pit1zGEHVPPTj7cCRrvG4pNvMTsdu7MWc5
BuSGvvTbX79QJYn75SYUhuXgsTYcmO/Wr0IyrC5hE3kT3a9ZglOG7uUSt+315TND0wuTmR0xJStC
fy5qXwBZF4zVg8wJqc3zH3pOAF/uXsNxZ/FRQ067WCxYdphdSs35yPVdbNIVIjTazzn4mQFPagGf
Le7z50ovn0kSuUpbHpDjvzWBtYvZ7zkI3SIGsyZ55eOYP/ghEZ10dckVfLYz7hKjAAXG4uW2Jsge
eegYjcdd/EMmxamt5GOmbpj+3Qw8EsGD6KKxNBBf+pk3z+H1SiLa2+d9odlHDxH4yJ6HpZRJH8tk
Xd4G2Ku4EYtnghZ3kZtebPiGerd1rPSi7pjZW5sBQALRniYmrv9M6/QPPxCfx5C9nTtI/KJ7Y98Y
Um3iA+loLQF39B+q3iD1B/FSXtG3thGwN3l+Mufk2e7szaCJS4JzCebYtzmyMvrWBDe3/VFnDlpz
0Zo0+fHXN41SMf7dTYMSyxOcWyjif1VjdV7rmoXOWhEpJaCPjtiqrqHsHqMhO3l09LlZ20M5Dzdm
W88FFvzEgs/jO2BwtPaQddpd9n/ZO5PmRpYrS/+VttqHLCaPYdGLwjwRJEEQHDZhSCQR8zzHr6/P
8bqsnp7UkvW+F5LJUpkkBg/36/ee852W0JKQM9WID6iZlqFZrr0gPRCcuCO/i6PHNzeTqd9ss3wy
x69QA8fVRHcrzV8KJToWNmaxKbo1o7mB43WMWu91sL5ziPMRRgR5ZHDoEIucfQtRv+ZEvqdGT9Q3
j2Nb76IxeWldb+mlfL7IJ+OImQG37QMavLUSF2fPA1Nhds/NiG+1KQCkkocUN8M6AK45+dWqt8fn
wKdz5lfgcLd99c2l9sdTV0WcXHIrOgrNwu7BOyqrXZHa54w2epQMIO/jg4y6DwWqe1l8VLa5ATgY
z9y3zC3WeYLqGNrui+62JwKOFzSW7n4dHovA2oyqt+xYhJFuvJVl/m8OgX/yverUpjZUTsu0TV2K
//4kMXSTjGyo1OAMCAxnJksJOmkvyE+fHQvisBsb/05T+VeVJzsk6RWGI1CXIqe1/1J5xrQhxdSz
khyrAMKvLTSD9LVfRkyDitNYS7uTHslKpX2qI2ITYgQBvsL0Bg2OplWzf72w/0Hi+Xg5jmlD1cCL
bzryyP7TBxC5ZFoNA6CFlOWai/jV09qPycUunkqLg6/nnyYdnd6oP9KmcP7Nx6/LH//3FYGEl1oU
4roqoPL85fMvfehdis+pQThgNdOZnWpRfHRjC5i6Bi4TGCihAZUXvo7MAsAim9S1dfvRgqOffFCi
sVa/qwOD6TiClzQm7GRKP/UzXVkRQNgyy9XLeV9OL13r/LuN658sHsN1BMpQQR6JEH8p2fEU4rHX
Gd/AOHiqCvu3IWi6+lq37vQA7Yaey9baiDdePvZRSju1eBJeMcfEQ/DNReNRw82Kw7ji9P/XX6z1
13Wm6bZq645qcCzDV5B5xH/+Ypljj4llc2lXiAIZRaDN/EsWiAHUs2AoPCKsImuWTvpJqy1B2gDX
Bnxxn7U+kqiJcWUwlV+47A9KHFzS75b3QDWqqsyWxl1QtdqcZuUWv+UCYQbCHBPpSYePdfID0hQR
Jo9DP2Nvx9UBWjo2YVipLCRFQQVji+iGzTenHskOXgRVCYbbEm/3veK4s0s6ylCDSET373I55CVf
aIqUkHhsriNdxqRdsRdC57hQU+WXHlDiDh3FVVS5r1kbfA7yJhMIBg9+UMDywpZbZ9+kWFGZ2d21
iYjs/deft646f62ANIN7Mzp4LpZAJrTHGfKnR0nra4jqgoIuSUtkdtlh6m1Wo85M2rO23Hxi9y0I
k5tQr2o2PqU595faO4eMGPOpgffD/Yl0XmIqZyAi7lHVnVQmbbNOcN8y4ZlVpf3bfC0L491ujc+O
SHOc1A3aDqYWCVgHWpYFN6zYTV4cvjiDvYTWa1AtjaB84iY5B25oaQWxkZ+qHDFV7IrMxqXGo587
TQz0MXB+pcxb5sz1tJx+FiaT1BGkAYTTdoNOjrSFUrkFNtcECiyybRnXDQr5Ga01MBmBTT+CqZhH
1KJzxS0xfNAamncDQ8y+rgy2eil/yCcEF30BCp65tEvgBlkqYPKi8U1U9NT7AfQEOwaY9dKku14A
uABViiqgnmjrIfsOrQrfdR+ueBsTc/Fi5aREdA3tZ0b03WKyCtCaeXw2wIXOGwctn12kMEGSZzjP
4aqzYCtZlrstUgFNbtTg3Ifu20MiHXW84OnDtmyd+QnuF2WgJ8Y4md2JKJuH3tmZkrVBP3SZBUW0
soVLWAAaZ6zMxSlPnHg3xBmAYxPmhkXWcMQ32qljvMPwuE9MZvChrrxbtnGtrPJDHjrynK/b6tQo
bASyeHY8hbVdTCY12nMruEyYCndYTdaTVjN9OOFw0uPkG2j3AcbEps8NGtta9p2y9vqhp+fYtydZ
CxBo9Sq1rHrDdxaV2SHQRcdgEWVqBSW1wEKm8WSVcbNLuZvBUo7uyhRAjQJhkbjJ3D00HShoUuKZ
81k8glyIAX4U8om85ZM5D4r31orQ7ujhrdGDBXlFiA7CW6qIZdtBogowinmCBn/JanZZmaoUTAdh
eCuDci/wJrVGdpA8IisKrp5e73rBpm+KjQ7aqtapf4z4m/v7iaHizeTi7HTpSV7EE6c/Ic44TQD6
s1LKzlqVdmLxLPKMuSzvq1WSb3p/30MX3QODVIdUjGsvTI61kfGkVukCl+pr2rYnnbCxZLol8Tsv
+FzHFTg4Vh0JRAxkiSApVedNnUplMSkrtVdJ6InJMmZkGcYDsrG2O1uTjnmPb9DV6dizvUlKMNnI
8a1Vceg74jvoEbKi7WMrZE2KXE3njsaoOKmJBcwOkZ0vx+a1poYqDeec1t2HbKio4w2FPZndIGtQ
0LYnbPd3u3PP6YfrYRWu07Pedx/jkK1jwyznJeUVMu9tjJcOW94H1pCNqpqbMemvkcVANjg2XXir
YzaYJDs0eEW7Kd4GiiF1Xi/yzxgbfMjy3xqBWucVE5lwHaB00vyD7bTf2shmn9NWlu0kpLqnVLZw
nMZY9kC31HoiwzHh0/eN9mSpyVEQlGoowZblRI+LxKb4MxUO+DaXBrl7jqfyTKb34Jx9lGzy5fbe
yDPjy3px4LRnDAl59wNh+ns1kYpasuErGo2Yqvkw2n6pdGAw+cT6sT1lvnuWHbI4yA5JiPzdXRPJ
BbCS0jmn2z0hCqFDPZe3/hy9XaP9YPU/y9/qdLmEucIsi48spEhR6eJDLmneSr/bp4wk6ReZk7VG
pojAGnC5LF/7MeEqNmI7ABbHPTHkBhXl/UnnQ9JG9ZRY6UtbR7fOxu9A/JdBv95uuNP42acWwG1X
4pu8TtBkPFGhZVAXjZcm4HZc2cBdfYvBRVXyc9OR6ULI56fTkmNDeEvcUez1LoeEHW/MCj1O1FDu
5335rOilDm/L8WmsDXAGB2L7MtS2tWcv7Dp4h4pdbTVY0EbIHauqG7IGM2U5ILc8F8m7oo0jT190
g7PwhEAfS2fpZVvg7c8aK4/8C2IZ0LHuKRozBkS1LvDSZhqhtwjUA6TZlTQH5Ga3b1JHXwxSD1pg
tyAJoAqX3dR9ZZEfzU0Pa0oftohYNbK1oGquNdvJ1l5R4lMG5KswI1zFjt8slErfKppPZ9aJfkGH
+HwQytOcQVBZI4v1EpJ/xhzfuwtBTWuaZWpUxN6814QlbB8vwCOxdOm1/mowcwNFolKvnWLPwRTv
4IuySalFOzd13gAStShJ4kUdXywY8VPR1osgMkxiqGIUzRxbLSgqtJH9c1uK18aSEU0K71ipkzcG
eLC0m4qgUYdW20CyURYp44pMdndhKwVXJ+PX4wWJof6JYQAvtI7EKqruxVj9zqAubycbwUYBQQ2i
HJ83yaD0diZ3VblQxKFkVtvO8m+jciRFQ053LGB/TfMapBxWVpAlm0wGWU7VMcaov6m96jWnP0tg
QhFCLWkn5C/9zmVHWDHHEvMoRwzIrDveVOAlBfABf9LHtSNHoTVtdtPB12xzxIVCr1cNMEszTRHR
R7w2PwsQ9vvCJ2gDYkGsAZFx6xrOjlMTmuY+2wPxsDGXwhi93KLgeWBEtFNsTOf8e8kdZFVN0bH1
XA1MXg6OBYsDLpuS90uF2CnarQimbzfANdRm3i23VDJGcxtXqidp2phJjE6Dk0UY83pwx++c4VUA
nIbPTe0PrYt0FgYvKaWTH9LFLzdOP4bLIu4kLL7dcSI6zO27X9DA6IQYEYdsB24HovtYs2JiUNjQ
IAQg2ycB25oKL9pDw8OQo9bLpImlRLB8QSp81xgVaRGrJVdCnEial0vskrtVeyKW5QgS+OR72wC7
geDBQNM2CTpTqrv4djGCLUK1nFY640woYTy7BKpxkrvILAPLXIcdCmP2sWtqiffaQjcdul20ze1g
P7BI1nAwb3Rtd2BN6ad7NuJMlZlyYv2GEPHVyMYykKxboIyzsU2erGo4pfFLVCmgmELlV6qq1MwR
BoD47k/JudiSuOoH8IxpbxgD+cd+/tZ0bM4NDGbO07JmiXE9w62Obge2C4FtAQcN3X+gtzAmT3Bv
vxsleREZh4Gde9tMRdlV+7e25fTNFe3Ja9KV7GgMIyqNIozQBXUn2flCsM67psPSjMneiO+g3O7y
L9oQAmfQEG+9ndAGfRq7jsmEhOy6VLNGwVVhTOa1yqRVIEY2OC4fTbSJkiKn+knsR5u9P+IUeSY/
4zvMi1UP7M3w+eZkfRUoAtd//tLYOc27GC1yeK/tAMR3cJedC1fjVC+IGEAOxkJhyU0tBxskEHJI
vijpJ17GOuos6mCSNbwwvEOQ5yxwVkOpDHMmXIshyZ4Aqr6aognmrdc/xk7YcG5TTuEXeFwam4zx
iqm8j2H2ZFbBzRjDo1Xl/dKxt4PNd2VxPssWdJgz38HHM2+C5ppNQCIJOObeUS3qARaJNe4yaull
zc4OWMfmYgfoPtRYGCqOClNlFSS0IbL6lvGwBbL6DOnENyzdqN3LsYGI+w+Pz4vZFHVfhRO8LHnu
nXydomxyOaXTJDmOY/IYzuQpZaQsTpvqa6q1s2yCVZ7egzNLX1xR7ToVxxSftpI9qw0ACznIDStw
PToFSeffBcBK3baedY5kKadVbQ0iJN+uvMQVWXDrxLAXXO4Duu6xaXPc++/Il1860T07eRhDcdBQ
1wyM2EVD7ISVvpUeb2eQNUlNXlWt/AydRYWh8aRoXCFVOfGS6Ust2nZNOJg3mPORxXCQ369snsoX
I6dCbaojKWwPsooamPhAIqIutbMX2Du7JOJDsgPWR9mOXAfCK/CLxdTwAJW0xf1u+tCNXdhQAmOE
cLFvkvhyHlr/bukf0eDywPPAompCDGwfYCs/+3wd8RQf8P9TTlnBHR3izAjTLUvu0PLDqbOIa+cv
6NG69cpjVwS3kHY7iga5lMPbOLXfDcv6MQmTkzVgJIvIbp7Y5tC17s2y/dAb/923qNqw9b3IB0uE
vA4dz45aHeV6lZfRxxctHwz5hT6KNOM5det9V2ZH+dRCd18pQ7IPTNJ8nGBpjjRrvCj9ll1O2QD3
cO5FNXOVRn8renA4iH7A2Szdqj0FBHkl3Ig1nxs+UQapMF9qvvK0rtbCpF3ZFhSpFznClH8ka844
Tb/l8yhbY3JyqOt8RLkebT10xAyUvi2uMtpEBYp3T24dspQsnObU5lCa+V3Yq9fyYZezTw7vk2zu
O1VylO9PreOj09Dhj/VthyZyypEuFcmd0narZi9qFM+iDgWSOnlnxSrWDaug0dpdbCQHo96nTrWr
5TBND9QTD+zIkgiWWeySgd592HJumxK6qLf7oOUNT80bd+eLbOY/dsYwyhCGi3PIkS1MiJXUid8J
7zcp2P3yoP7waY9pkb/PzPQglODW4gnsR0ohNVvZICOt4CUbvaOX00UzFwRKbIbSEHMm7xu5qeo+
CSNGuqm4rAsWgPDsc4g4EyGbrJunKj/A69tp7ndN+qyMHFEsfnMJ1QwXUf/RYIwIfP1A+53JKF9C
4uffplHt5B421C0ZplTI8kO2VOtcTd7MyJxzUfK42UH7wZjrRfa/ZQedgPeb76fHSXfPSs8nP9ln
OeMtw4tutN9yzBuy7jPlIxnSx3wLyTsruzxX8o5EFR9wy3C555R4H4okPCtyq8r85MWd2OWMmIYz
Td0y7/HstlQUDaejOR497U2NsCPm/i0S8c1jQg4RngA2IzqbCL0LFyV6/xZNwyV34SDr6afQNw0t
Py7D+L4HhwBLd7roVn8ypAar6Cwuv84ySnJn4Tsd4dHZSpXVhIuSivDAEl/ljsyaEikaV7lIY/Lc
AEIxycTxOkrSQPT4Mm04iMF4dSIQNllMXVrWuGiHsHummX+kaFv2AkFTwyNqW8m4DCNZ0AgIR0Ce
Mo2TOI3abeaFqN9pwlUiuWbqLzdCLJVxvTDad9QXYGT8ZdTwqFhGiCGZHyYq5pTy/Bl8WQwrTIhU
q8LmJAceFvTsJrfT5ePVaqgqZ4YyXkKP3mtan+0qhp81XmKEinCfL7bCu3S8TTVi70sEZink/BfH
V76M1FsGNmURBw9ITNWiP0mGwhGVZDOnhMYRExBXXI97hqAr0bfPbkAJXjifiAGBh2DemxnwlKih
LmLoTrFRQPox+xPNKrBoXD2mEENoXXH1ycOrRUTgzCOPCQwYe7NiHbEnkfJKUIalBffCNTbIySki
u3ZFS+jH5eUpevsBp6lEQmF5i4AHE/r9ojF5z0rh7ELSd9ksv0hOw05cJNfeUGDVibVmQX6CtQPH
X5kXUfQZIyeeKT5xFWif1xWuPAI3V92g0JJ1PW+uCkyoDcmVmo+u7vFS60Sd57YFPS6ivRkRaYua
+1tkWG+jMJAe7p8YDMa6rsP3min7zIDFTOKOgUWBAGTcygtRNeiKDdJYTava5DrTBNfuXxmFompO
iOo0mWN7JtEZpd1A4ecCOBHFBPDp0yI/j6qRN2pjU/PrEXl8Sdt/7DC/QNFWpT7EezsmhbnJAQks
mGJXG29Qd4Vg9zUFlzDOfw1fq6Dic/tFSBKVXSQwDZPhquPDnWkQ9VFGFvvQhdP++PXmEL4WIvnM
4BwsYY5fbMTVXcqbUj3cSAl4I00gUMlw9ESqChw+8J5Kt9TnMVHM85wiITItbORZ8vL4GDSY62qs
ZTQTakbNBcZTvyb3OtPfQP52CxtphjvG9owMBZZiQLBNGdjFZrL6fq2iDZ0FQXxJbUSdqpWsp8xl
4Se5PSu7aqJtFJgkmXmHx5OeJsZvNy5BNKbjoq/qQ1LijMb7w3YphiN+Ee5/7KjMmQcKZ1uDXIVE
IwTsWYdQWkMNTOBErDWB2xO63WgBtA8EQ4MgpuXBqUiVVUoAUx76aRNhwCSY+fO54elKAvrGOime
KF64NlwTpdEXIxB2W+VwItcGoFEdbBFW0jAhRJRnHJNiGD6nFfYb3YcrZZLoQguDWAS5JdEgVG2g
hBpqGlf4N1RJlDzs5b1sxiDDkT0NnAHukujaGhP1EmTyY4PjoEmTcdFCVDDt4S1wVQIlC9idHf5l
RIDfDMSsWY9mL8iUeeyH45I4iQ2RBz8xmcHkt64GO7xm7M9zvR/3kE29WemQJ5fiiwApXju8piz0
PpuaSLAhQt+jb5AqXUiE36RC3Yfh1R1ImUhg/nI9xPHOlMDONHWhW2Cisv0IVo1YUqZGtrUzcYNw
J+ER1nlE/vhf2ZR+l3hXIn98BrP/7STWsQOyyzbMh8No/FJVP5mIro/9HkgeNjHdXImEB4a2HlF+
E9xHhM9UB43snTrac9aGG1TiF82N7uR0yMy35KorbDmis44lgR2oNlepnpBphz2wYtuxqvQ+tvwQ
6QYJ65KsKX3YL0qilw3BH5N1wWil/fQbMPnkCxObFw8XFMU/jWmdbPfoEXzHQa5e4GIQ68c0k875
zG/7S8pt5LFNVcEq6vyDI/+1E3anUFg7p3VX/kRtPQRPba7dAs1Jl48PrCD01sRbg03qOmjRte3k
7shLgzxAyqEZ/oROzZevc2T5hIUFCR+p31IeI+W+y6+TOCWmTzsF0icAapZEgQHajl0eAnJUtVqc
cbS9uJ56Iff9zgP2WTjD2ur5nEzO90xjV81HDtclEqN7o6cHj11sUMeLB51sEXU0jJTS3Cihvleh
3c8eX4oVsczkDyXPo5cgKyk5IgpZHjU9r77uL+pAkx/LWEnrO7l7rosGDjph55LmjcCODb2Lr24V
UZfTkeLl1Ta2ec58HV1HFdevaMewdVQIgbla0ELtlZ/W3IQeYxTV9tLlpGli5gIn6zqYgJ7H7Sew
sdS4JESAi+Zz0vlO0RXfPYV4gMxEeeEwuqLpJVkW/suYd8+oX3+E4iCLJ+BNsCOrGEVp/Sq/ENBz
NpFmkhOOyvOBUNyyMYvINxzx5K4TU1+0qQaxkdCcrj/xpHmPxcGoZOPmoGmZI7JWQSzNVZ/EVxV0
ouOw8zBg+rJx5o8+33be0e62rT4kyJPMEEUZ9ug1rtyR3nDkvisFx4hTVpjK6DXKaaJWtydN0xER
msOB5Nyj4kTXMrOPtPkQb+vJs4lvjzy7cAdD+6zn1S2pLF5DqXLH5ljhsHDhDqgLFAd4TGyOUfgR
1B0BGpaqw4Hn8PXgUs/mOP3BgrurOvehWwTFYSADWFCxKSD0Bs680cSC3jrMJl11WDk9i3UKy0+n
W1kTf+exlB/PnuBi1tQcGrqV3mXtxwCPu2SjnlSt/90amBIwv2ZLreJkVsZoXSB6T3Vob/nEJoPz
Qx7fKM/zaZHKdf44xmLuQHNC0+6+Fd1Fm1JwYQLV8AMDAX2l0UV/Se5EriCzNPTObFQaI9P5YxWO
Nf+XG0ZXe2SRN1EPX2ak45Fiurb4CbQcoBGH96Ts1DmhmLNwCO/wyX1m0RgDQwqUGIuz137Tglk1
ZJPN5d7gVQjkcQelWU1Ul3ox5KqtOW6nhASfKWUBmNRX1RTcU2fAQc8f9NrS1JlGNdHQrYuG/Ssj
VilZNsWQz2tIHp1YlaajgAnhkKAPaBNPMTeUArprqF1ESkqTZxYLIasy38+ypUrrzYBtvR5sd1cA
IepaTVuRDEq9E9OaoYzNF5Fysvzh03HZXh7fEpHatow5mUdJfDflD1M0PpaHFULV/Htk0Xaw6q1S
wO4r9HDhTHmyTKHlgoi05mmmByubzDEzDFePAtLw9CdRxgj/Ulr8j1eXlcXKgMau0BoovCGjY0m9
6wPLqBsi4ScYpGLkHjB1gsuQRkD0hH5mTW5ZmNLV68f06jbU87URnkXVPRn0uIDE4zoggIOH60Vx
p9+PVS3L2MfbGnRtI4bx9PjwG4PAY6fgBJiMe6VBHih9njG1Dtl27HYeqLQTU2mXsG2cCvR3d6NJ
MkBs0D4nG7Ku3HPUMHcjjAsWsanOhRlEUJzI/0IS8zsbHVn6cHFxK/898MMaw3Km7UFKbmwWNQmA
A9Zd/V4HwH7g6npVlp9zWFOmSrpejHR/0VYK2S0DUX4wPzGnOKSn5ubex+QLgMjeWdyB0fbD7tGz
9rvCoCqTndx1rKtfRusvcxzyM5VknSdSGrhAZDd94PI0Ah2DQGl/2FNymLySF60x+zDx1lh1jCsJ
tIkrR4qOxhvNKgzPzkdGGOK2HMmhmit0S5Zujv+CUXDACA/vQhf/oY2tnURfkHhFhW5YW7J3Ia9X
1aJU3bNvM4W2WnXvdjgtQq/7aEMsx6q3lfOyof4GvRPMyLjm59Lx8b2VQTgPoZNqMf+GmGOMO1Uf
4MK4dOE9j1YsXFcg+S7QkaDIV6VMeBfqicYhNKqWw7tth2eepavppqvANxgP99DakwEYirdqPRMc
EZPGJFTJp24OCWp1VnJAqxennqoBsQhSFZZoGu90rbtOMY3j0S6elIiNIm5CxBmN9RoPeK+08cl0
BgUrv/KileFebqmxwZtQ2XKqiXGbGLGN0cL+gxSmsaRqV0N7o3K16LWtHmG4c+QxyzSTclnt3tWW
bS/0WJTMHYdl3zNaSySyeWAmgYoWkvXvSHdfTAVYfcICqXJRzxw5indUUmRdLqcdvtWirLu5aNgJ
TJqnZtW+9Lq9NTyDotVXzm0I2zksqRum8FdP8u7Cq5SbP037saHAbXVmqQWh9h6zZYBF/Bh0Lysn
rxjmlDv8NBS30GsWuQegxzeD14iGTc/dJDWLnQjgmZXF4CwCopZTTSOSDNQJ3tlqGAS9FG6Nj8mH
5yvkcAe4UbqQrjxKiXyqzT8mW4aCipsEAWiBHust6fy3x1bkmN8GtHUcjLivmC6DsepBpchvZ6iV
Euh+ucsU4iUtplh6gmUmy/zvEW2chFBd3BB4ioUvKqLxbwH7pYvi+os4zZhi8fkpJtjoEQpMyigW
d6V8fTzOZs9VyIIzSHPa3oQR+Ow8+SETPVtjPshnAINYfnKTr9vyq5bZa59Fp4v1Y7co4N6Y4M6B
Zc26yf3pWrGxDIp/xxd7H1k2fYEPooIYpDTb1DRPRSr7nWGEsji5SwF0p8pGHDIBJYIgHfAV/cf/
mE1e/pCH/Vm5/Q9EPiiUNtYR1yTwBXH7X4TbrVnHQS5SmsQ5FxMG+VzS2m5pp5gepCrgca2gIfiv
f6v2j/oefq1pCUtnBImET/97RZUDwI3gEuBmj8nyyp6M04wRoDm9WS02WVS8hlMksz/0yv/fhnQe
i5///R/X3yn0lbBuKsQhfxc9ZDiSifh/NyGduWk1RAIo/wmi7H/95+/Q//kn//7/oE31v5mkEuFE
AjekIjX+bzOSpv4N8ac0IvHfGiLI//Ei2X9TXQG2VNdMAyinfDH/HVwk/oY4R9BnsBigCQ0w5f+L
FwnLKCvnTypIQpEEB5XQbU1wB2aw9fcrq64GcEIaznR0NGhrrGBm9xxZVepd0OUoc6alvVePOzcC
BBW3QbbB80NI2BIeTrNzTfMdRcuprYU/T0X9VPjx22CFWPDNXYR2gpFHvoYL/wNGOVJD8ONudrNK
AgMGWwozzILhc2rka0wPOEnrLjqZ420iTQQ833SKx3GGFdaZU18e/Xh8h0p2LmznE2rTtYdqvbFb
tDtuz3yDcTnxeUumhGKHjeMJUOIvU22dteejiVYn62CO67D0fsK0YFQsKOLjIu+AIgF9SQItXOdN
fovTKV/6lnJ3dOJdsJ07CWkVUXTyyurJSCKUWSQbciXHETSp6tLC1txPQIeRs+6LkAu849H9sob8
kjL0rOMmWSudMScdytm2eXvM7ApKRfdimSS0dUb2VDjTKyis25Cp1J22f8gIjBmr4MR1MOf0IAHG
NMZr1ZXlooD9PnxWSc8v1iYNFFzMn+Hccnrj5vTNtGyNnFRSKEW9CPBtyGHUyGhTibje2RX2fau0
vukEDqhf1pqX7TUr+B2bw3sZl1jPAa9UgThAByAzd4CKlAy4puv8tffyj1p/NluVQcOIoVLfha59
5z8vlpLvQk5c6EfWEWZjtQw64+pCIN8OVvtijLStOGnylXCemil0dypThRiPxpIsLK5N3iFNSYBo
mvzbNiJj7SvW1lEGmTtpgS9XbUCG3hvRQGDJAQl2V8Px3iAjqBAp/Rr3vs810iAuMqntmd6jmslL
PMiiSwdy50zI76VG67ls80WW5YJI2lrq9Ma3tMFsQODDsqXkbB0g1KYVHXyHfqjt1kuiMUnTMVRz
q3p6NSP3tFxFW4a+6RKOI5cJFaaTl3AOWEP2lRZcCFu6ilOWtZdkZRkyuyCHucISYWgwmcMscnjn
YdJVe9Webt5k0DBTnRerpjD3kumgQ/89tB2mYLPcAjPiq69FmpLj+BVX4Qax7bM5ub+JJAY9OM+E
Ya9UwYhMH+Or10RfuBe1FXepdiYi0mqC2v3dAaiw4mrJBvDZCW6Qdl7iK8m6c2wRMDFC2l+PTvYl
aETNx4TvARgAcZfqErQo91nyqhaVrntHXVU1sGLc27ouehp1iTLiqqjn0L5Gm5AwU8YOBBUZFJZR
LxuLZCSrqfCVW6R3kNv4XpKNRsOhIulb9EeY8PEc6/DOGM3VlOiEI/oX+JQQKkrgmvD7KeFpLs5c
gFGBTi3PnFZbCyIv540b8EsDRd/z0ZGb0iDib4pm2Q723scVEQLkn5uG9zJJ3ZEfTzjmbfrT+W4q
K4bp6CF8Polm2sjOMZ2jgolh8lU5LeMujehJpdwhxH/qHYJ1Q4VqKWQKyVXQvdi52q7Y7elcaTwH
Xsc7bCEOYtsjL7mX2PQQ+4jmYbWy1lAWok3LwBlrdLWcYlBWbs2j1RfaWrGAyCKnI26muBgJLIQC
OujURGQCx66z0GKL1gW/I9JwPKMJLDa1UjzjYS3gJ3oXZ5dCfUd/0g1Jh1M7vHoks4qhrU+IgZMX
X/+qJ8XgIp67u9Lpklmt6PGmdZgXR3F5YJSXzs3GyDeqCFdmyiVNdrOYKRMtEYAwobIM5upaIfNz
2ZUOfKKYkGN/LN7ivj5WTWdsS6VW5qqeoIiVDwskx6+8uAitBQrXGwIiHlA1inv0ZEmuYDPR1rR6
AoIT6uA7YkMcgbVy8fFt/6OuiBAjmYHvQ0clOmI+s5/RDIcYj4TgA+TuZdHiAHo1zcJR5AhfWKFD
45OQEld4Q3FseLTdwwLtjeLRDCwGIELhL7C3THUaxV/aZU2fKXzOTIhf4dR94HyGElB2HVqnxFtq
E4+049jzCV7vLFbjiE5l8Tl0wy94vs8QTjhpvOHkGc1vo7f7RWajvOtwapGQUSy8gOcAAFHMg6//
KnszWASwToYkvEfM0LaGzhTIvHe4+2blJAygaIc44rCDp4RiZgyIKRbJMwiiVi++oJ1Cjhye07zz
gK6uKxtXGrCFVctAXHVfS8+IiZhIrj5UkZmoy3heNORA+NO73iEOHEtZkCeAi/Wu/XBMlRt7n2yR
rdEmUGhMmRafNqmF4yLEZIVixKgvqpJv0w6BA5zibM2Orh0Bdr6TmwO1UB2NJS1WcpKLhtCxjBVj
QlLwufHAqXGDjaWk3UKNbeKU+1pbJfTkCj/aVE5mLzpPpFuL8Kgw7xaeFAs7noreKgytJwZ1pX9X
6n6AfIQy1ffsclH28MuMIkDm60F6TCb6ObTx/YgAumkxVbq2VlO8hmOmx29sDl+Grj/bhvUphH8R
wi2eXfIs6hHyie/zPJFKs7WGV1UJvlTFG2HExL8MhZt87dPZM2FFBb4lXqPu2vlcX6u8uqZago48
4K47kT5fhN0t6/WCpEJSsuEhAifUpjMoKlRsbrgUTnZKx5aRoIUKOkIt2XM4mB4QaGhK+gaZxgX+
Bxq9YhMN3vMEzVCC3Pg76HcXBPPxNapFuIgaYvgi87dBL2AxxsCPg6nZa2gvFkYMPq0WdIqNViO9
y1d+ROWoq8DTjrlDqrqvHCu1qJhKoFPP/Atve2/qNB6LyOLYyxcuBylGioAslCrjKwr1RS9pFpr2
ZbWMcnUVcO1kcJSWKscO12zVG0jFjphxqmxMc2zNAqUaXcWyZNAxsvBgmHEhI7to3kTRLyUPYrJV
wsPgude21oen0eIUdt1qV4IdTLsWk0JChvN0FWFJvopFrHZW3hy7+vgv9s5kOXIk687voj3KHIDD
ASy0iXlikEEySSY3MJKZxDzPeHp9iC4rZbH7z9K/kWmhRbe1tTFJRMABv37vOd/psvohRj+y1kGy
kogRGKCShLyrmO7R78WXV42LQEYIYcfmtQfGDF4cIhJm9XacxNLkHbTMvfBOOR2NgKIAZe9zaO3c
0cRtO7ctvFQ/RxMOlLDE4MxGAK9nPZgWTtj+aI5G8ogHGRIsXEZjdN5qgmLAr1KENIT5BqzqcJ9r
VQq5yX2Q2Qy39lKNQxiinjgLT7pKjEPuxwx642DciZaXYQC4aOnUKefmiM3RcgpwRHRpo3RAZ5qR
n9REwvhWzXrsotg7o/2jw2YkCCGhh5jutAqlsSGmlIF4a+x6wTiwyZoTEjwPWCBeBPXctFW6kGMK
u9Rt56ynhZmU2jMELkPSAiAu4dJbiQ5Kj0tRrAe7GvFDUPWApn5qZuULrSt6bzgCWCRmtCKlr9+Q
rvbCSJNswvwwjtm+ke2alMdkbcTRfdFRB9Mmx+dnhsvC01iRGskBqUggMI77sMYUJfNk7xB6BMKO
Rzks83VL1bBUjXOa5Ei8Cn25+UEAp8fbQLLGa/cifdSfTWJse9rrJORAwek/qPypuszV0BkomtzZ
omCBLmKroZRAZIwmM150Tg/aiGw0Us6SeD0k0UcisL/nuqbv3MrZ9L1ALGHNGfMquEj4YMT4nfvU
JY8ziwb6leYasHV9KDUY+G3fGauwsN+8DKZfJBitWWOJ2nbOW8mqS2X4T0kGmNvAnELuEMzULtHX
oqbPGpAGaisJmLN7RnwcbW0H78tE7jzxxmSolh3q0bJ6GF0jIUORdmblGivpQnTWzHmxOOqgesPY
WYyhj1m50iT1fJ8hQomYqIFBgTuaCmoM2ytWEpjKmHUCGbO+k6bQNonborljOaD32lXTAIvbgnFI
owaHWhSTHUmuWPijsUZ7x8aylSXVXmB0xcaYeJb0WKhd2TT7ObhtNUbXQYM6942+zvGsJEN07LJD
5NmEyUSBD8m2PNcDJhdFoDr7vLkZMjDLjWQs5vtsMEyKU8sMthUnnTaLk90APm7ymh8icDFVqHGT
5Ea9iqueDlz50nh9tezRTqxsylfIOltz8rKtHdUHR7MxLCJOjVL7FDcFlWxaNQ/NbPM0M9RGqdm8
Jm6m3Q9+dxO2w0HZ71laE+ltN1DXwxnmipbC8ZqWMWZFtAZQdfSRVbV2SDnz7GaVhigOfY+svtTy
SCANwfB5SaQthozJZp2JeBtrR4VYAulV6C4z6kRygXgHovJRCmKXN7dyB1j5jvCCdYJeyRizoxsO
C12m3bbnFmNRBIBVOcFGtV4Aaqg+tHlI11/vV0nSiptooj8XZupSlnZ9iqQ8VIXY0Je/QcG0Kd10
GUbqZwtHadtOg7EMi/IwdQ6le1VTCdvFioGYzwGJBUs217Bm0aAHKJsDyidgAgkAPTegtNf05Ejf
ko4gewznM4y9Vk55N2Q2xpbiLtKAFdYK110MwT9Uj4YV3Sd9fF8Kw1kB2004tUZnDlc3YiiXSazf
YprFJR5Qwo45Fr46dzaAxz+0OFuGdeccuxQ1CoXtIZPNdv6Pawc/MIoWy77htOtUMOOFcQflgGBP
oIYLFLYMjN8r6TvHmLb6De9UPgwZD4NJM7ctIJTonrGYZvNa1Ze7yE9KFmvRr/MatBAYPNAF084B
jWbFTXtn251clqEF5lFR7UZGtSd/BZSi430fdW5ICcyWLZysgzJtMRWhQkDot0ZUx8lE1e9YGg+V
39JfLtN8E49Hw2K9IgHao/5gfBgOb+346WHvhnduzzKrYtW3bXHoUvWT4NoltMjkPucMxNnX2TGV
1pceLIwlNPBsndaci8S4Gekaa3m7Z2zKLWvNn3x9WPwLaAC1g/2pJv0ptkiGFYX76g6uweiNj1rl
6uQoMiRBtjwMzGiXRVhAzod9uDMyi7mh933gJDu9MIxC1BeD0gNKpcDTsE2E/mYMSJ9T1ApQ0vDp
GgBYZR+M+wLekmFYH0HA82bQ2F1Tuu2yXq60FIpFFExvYcVj1FrqBbkHnC3S0Fwe2rWM7ysY7tC1
0PUvOH3Qnh/aQ4k/fzGusmXlOIADRdis4d2uuwKGVmWBuzRrkPZAgxNUUU4WkgBjtGctHt+KFqig
L1/jPIMtR0xEGT1quUXHI3bJ7PWYltH0Z8ScPqsYVQ8E7bua7aAs8mpp65y6hpTO16juESdjQ/Sm
+5FuxjYfQIOKuXYUxBvXDGLZRXj2k/57nlgXJ2NAJhhCkjscV92LV/twuDzr6KU/e7/UCTcl4Zfm
1DLXnIPXGP4WDTtlNXqEHEsNrS9sKSjDOQOpN8eLa1zPiFT7oCeQtkIKCIRPD2nk6IX12sdTSJ0L
aD4Y9rhXvznEzRaRLNddYx/JrXxjxJGszNZ9hW7+weG/Wfg7c14MMl/ZKW30drzHin0mMfot4gCB
4OOAvZhHhrlmMIwMwPpVpxA9NsaTGY1HcJXAzFvtjUlgIm7d0CZKwNp5EGdRfI/nVEdgYzbDHTfr
c9ZCWMRHYHnUAZMufEsYt62NaChjFhtE3kZL9WNqm/VOr7pdPPFyqdLpEKlxR2YxXat+kzTFgR7Y
uCYU57709eem0c40RxGeBiDtim9zcqirYXGuSqA3AigOlcUDEUq3uR/NVN9Nps+UExCPY85AZdRg
D8BcdRfRhCfUCpAoBmPHJpyOh4TmRzQ8TJ1ct8VTljXo0E6zPEu7DLXhrUeAcfxfObEKVvtQE1Vg
cgDpAn3610Th/zfZ/6HJPkO7zBnD81+32R/Cj/BLathf/+rP5jrtcPrWhKNg8paWmn/fv1Bfuv6H
C+dHuqZFzIlNmNNf7XXT+QNjOl112DvS0B2bf/Rne920/pDzr2K0YxlS6lL/b7XXv7r0GbwLwrRM
DOh08sHa/r25XvhWSjoKI/Cw5YSekDuRj5fOxG6SRelb4FXxJmzMrUXRvjYGWW1sn3ergLdnjAb2
59GhxpvCezX8uEp/fvky/8MsS/+3YRbteeoLoTgYK12Z6u+Xh/QBeUrM30BFMGwC4+cUVxHHuPhb
F0d3BTEny7rFbyYMUkqmNIWW7rd3fkQdHNIe6UKeIU4Sb7WJCCKkM4Zwl5LpH65yvopfJhS42ZEc
SdslAAuDmSW+TCh60kyabpxfaFVoLrNJWjeecdShiN7FhrMfM3OnmRmTgLF4T0gCw77Qs99o4lDi
9ppqnxOGAfUXiXS9/f21mV/JaVybqwBpkMRlC0fpX+ZyArHsJD34AlIwXjcDG5eBlrmcW7PnwetT
5MwjBVvJcdJrrfsCu/aZDSvYB5mQCIPS1dQVxinyq0UVOpsuaKzl0BMTJVuELsloY6HMwj3aVfhn
UepvtUzb+2i/FXp71brlw2DE905k0kVEE/8PwBD571+9sl3DmZ8vIBmO+LJ+u9K2bM9NEFYVPdE2
lfmaS06t894X4w5ZjlZFNpAXxptkzI0zqqat5Q75bef1D0MT3mlBy9mqz0kx72isFaV81OHhL8Yo
wyHk7yrXw5w/WDelRIcYuqRX6RD0tzlM3YXL/d6WuaAopI1UohHBETW9NZnae5Eyichpw5NWiyUJ
MJs2jVEqWsiWJ4XTM9LZvCJbPWYXIjb2GWrFDZKddA2gffMPawCa4Jf16TKOswQDYQcax1eyWBl0
7mA3TNopxzAsVi+BnRW0rG6uxlbnR1do31tNXKKRSrKJZiKlfc7ISlr49B6dvngZHYKY5JhFC84K
GxODO8ucFr9T1BFyq800Rg5HFv0SeBFhvDaAT0vjp6W+nib+6RA6w+JHjFBCzPah33++//CWcIVt
z/Nnppdwtr6MvNXoWgOHw5E2Qbtq9OTdisxLVqbv8yx6sLlEGlTcG2DjCzKfZnCPtqp1Og1aGs+g
BYMpjb31p/rFtvFuMHr4/RVep99/f0NcX/+IeIXtgMD4coVeNDjKHJgyebnzXFTZfU3OGWzb1/jk
5Na2TFGP9GQSdCkXr+cFrTmYoAjX311PbcmjvBQx5zfc5Vy8vx4F7aAMEEidu4+cUglI2cxUgEEk
JwvRZQtOARMGpFBUTpPBDXCQ9uPuif7hq59HwF+XFiBKEDWI73i7XLEfv2I9Qg2nRMlLZf5LKI0e
m8GLQC+uGsvLFk6nPcrA/zZJ8xJO5a4wo3MtWAqYly7zzWlBNy/tTu1jz6KtQdpOwrgjRA5pOLSH
nLtcX5lIyb2YwBhLXJw5xA2rSpKDZXqFu/Qq+NUZBkosOLg3jCTaDfmw12SG/ixpNq4HXAZZGik6
Jn/KkD1fFDTWMnzXx/zeTUDp2pHzEZjB8ff3/D+tSjlHfioxj8pNgz38V8ZMESVR15gAfSGKfsOh
vBKl8xgX2tkkws/BIkqeS/iOuirCLASlRL5e12YTogJK6ceXZmUsYT58kugEG+CfqF3/nqEIYtRS
yGtNnaGbbs9vjV9uXWnVNvhdbp1XRu9zgqA5NS8xwpFBeMckqF8GhdnDCj9B9ZyCiMu84XOClcYH
We9MPfvp59E7+t9PUZUvDtSFzNQvQ8N953R2EeQc+uq71OQDHSVhzIjeInlPFYT+VD7VOYPeXLs3
pgyDBbYfdGbmWdPkwsjkoZbBO/kFaFcyGlCVomGKv7R30lWVYE7INHOrApa1zgMfh6hax6K6awnx
WdTzuruu9NqmXE76S4sYdxFJnoYOr1ms9Atq0c9Rxe/FoF/aQl0mP4GaAAY6EncMcs4xH96Q/PXf
rwj173uxS1qMZC3wzCB0+PKND7DLDLr002Jy+NB4xy4KZ1mf8EAEOJhF4O8s464v5eX69OgBH+Vq
4W+j+Oi+Vn7/rIOzN1OJdU27JKbY1z3GT9/c+Bz0ZvV6GdpLoowflJrXF7014iJI0EBQsPRzyDg/
eGOcKofTZlRAJzMutJ5PCAogG/HleXZ2QgZ5U0tkFbDiC5GsqqG5FVVycgsEZ6Y1LoupPSI/eGsT
91FYzaEO6SwSl7bEo31B5PNyVXBdb8H11VNoxoLR48fvv0wW6Ne93xCUyLoreLh0izrxC2Fqqq1C
GhES8QaDzrpxx4VNw2ldPgF+B6WArWFt+H+qhJN5Qir9cqNGPluh4X7X2kOdU43ZggNgp5CzGuVp
cBgMSGOW3ebm7dCTeTWic1mRuoBcM1NLxbt3kTGg2mShycwLP5k2+NGaVi9nOuxhDnoxStnHZFJk
zpPXEYuAuUyK43UEVYZcZ7bs6MlBJQeId1D19eA+TRzrWHZydp0snNozD3SWDqLQ6oMZ6yCPHHrf
qIpPNhbmRd8gXMcO89HytSyCTkPaEY9rYBAOI+RhUyr3EnreG75sbDCmfjatwF2hKUHMStlc12m7
RjZ457rdAJRDf8pD7ivz+8V0UiVivzzocmQH7VqU7rDEgoAugRkrJOuzmjma9ACpC2b5ro204dDW
7g3VorsjhmecknSX9LAKsq47qso6/2naThnLFPrJyHMcamJ6sujC6B3d3LZvwy3lYaAHP8zZaTAI
ziPk1T829UsRjueW2B/oWdE8zSHnuxi0HS/8bZ+Z9hKGQLzNoud89h3Qr7gXrF/QMjztcYkSdfbV
6UzRiZcrWBL2yjfjmN+TfAK7Zwge8jPSmqy9JpKnOKVhMNhql7u3ooN1ybiqY3BU73IKZVPja/CJ
PlkF9AamjCnYkOI18HwmyM3UrWHKMq5u7TPjRUwxTokFAN/DVaUu6AotfIYD5ovSxnadpzY++qIR
NO4jgOIRMv2kXk3u/op1NBg89GFHuwOlxNz/asboFWHKPijsDB90N6wD/0dY98iVtGCjlRzYaIBH
MSMvDmbWMYP8GHaAvMYOVUydGieMWHvGCowUaufJdQsibMjgklr8Es0ej6Yr6aOFOCvYiZPlmQJe
tsdsIIFVE5pkGQVbW0dCmiGIWtvtuDFSkSGUSHdDd46KIjg0/UDPynjSOl5SOc2SlcLHRWoYLyCm
t/se5NBtUyn+l9WuWoVwFbCF3DpmcjfOgvq8osVXT1FHLXRUHc/mdTUOEn1mbq3GGXVZ01izB853
EmefY6KnqV0H4oAzrQJ/xH6BSbaqOFYR7UE2HY6s69MyyAz/diBeJsmTmE/sSEUab9yOPXayp1s8
AMyesQjSSiaSPbXsVU/qoeP743oo6KhmtX7jOvswtpJ1raf5qtTsp0agUmZaS/ov85G1MVYdxrpu
zzTT3Bc972KORViMkVMTFST3XaI9ex07Ya563lgJgJqiXkUhw9ER5k1TVbdtV+8GjlDl7GfkTEm6
RcFCrdJNJyF4ZjROkbG8671Lp8uO3zSrj2n5VR+ETn/PtViiaCq2nPk+zVaq5dXwqnRTMrFl0HX9
vJX6GISTb1yzf/cK53sUGOnabysD1Ui+TvyRaCFCk9dJ7n1KvfyMK9fZ5pJhrQeAF04BUckpHXfM
SjwQCvpMki6nOHwLciM+I2zCtga4pqJtTyjXIUK0jeij38cZRrqs4MK1iDIuRrROWoG7Kv1+x6to
2trEpSzY+tyTN2AqujSEpZwiJVHKZEy4QeLyCUrypDu/RZ7gzMEHVhlCmGD4OWjggAaR8xbmEU1d
dA61n1ya3l0J4RyvF3u9uZ6siiWqR/yQ0SobaoleDq+kYNS1aRKH6NyZTebm4oddtA4miZ5ON7Ns
M+JWMDepSlNsOxEhNS7RK8/Gon3XfjYBNZxn8lR7I0iY6KWDHXJrIuJAsv3UMRIukUXnFn2BmaKQ
MhqZUFgT1xHgOe0OoSaju36T1rp2l1jhw5iYF7NDiMX+AOypE+TqWs6pACZFpjACLEM/ika4h2oA
ei2Alg7i20hqcKOIJ4XddXYEGVMVu8YSNTjIi/A5qYHB5RGitHx6KOu2Peiu5q7GrIbTlT6bTW0s
iJgA0DVar5Ft3cuSQoVslH5pGHl50+fagwDjmxBQewwlUsI853bYQFrTwRbbqktf2BKTlczI6JMt
H3m0+G6Z3HKqMtyJ7rj4lhYW7p+EPBOjhwzUZUg6VZTU61Tr6Jpb7baq0nm67my8SX9idrJKLPNG
+YHcW5ON2i939xX0BgCNdrGuk2niZD4OkH9QBwmv2Wud52Flr79bnc1wpc3NbRBl6z6DV9PU4LHi
juO2RjSu6/TxycoI/NQLSiQT60bRD9VJSeDgmR3saRE/4wow97Xj35apTiQUIbpYxXTJRAeZXurz
tROTtPWibFXN333lhGtGbsNhdhqRMXUD/yN8CnTnWZNwRNNYA+ZqFwWHgDlZVAVnZuIEZH36pul9
Luc9M7TVXToqcfCte2xWOdJ/4nZKdEmRFDNbN1q3yrEOBVF4HL14v8ygDSOFteeXZc/C4N7gzZEr
EggJmu4T5gIDuoTWqIzn1qm+4yZlLC3Gn13mYGFoGUjmMXaVTk2nSoXObPpqNhwb440Tkok+FQTI
eVq78bHI0PjhVTkEClSbWKRaRfZwG0lexfVPvPucIeIAE72XF93SxO6waopnp88fLSSMRzfBESgs
RZfcV69ekdFDmeQNL9bwJnA4yU2it7BuEE7tDiYCNh0Sx/XWmqxR3Tf0PUWIvvKjLWf4FH8ld8Gv
BuYksXwgf5d2oN7dlbHfH3JtP9aIoIwIjCLD2osVjvklkISkjjGgLp1tsq6tM9PW9J40X3OlTwSo
IA9741db+3SMdulIhq4AagQ3S292HCtAtTFbu14rKotjoZngVtk+66GmnPSSu6pq8XSG6kySgofP
dRc9u3qfbJxE+0wYfZNOdi6DONzgkzt4gy/35ILfszvDku4RZaqe5iUFlb+VzfSi5TlrPk2qQ+g5
bykJxJ1wqtu0r5HbOWLtu/0326ESUTqt0GuhdDVrtjQVZJq8eCZhXhpkFL1iJdVJhBHeMhGG6sDP
Dc3iq8xusx5/AF453Juev43sMVpnJpufKjN32yJMmUICIjttmqcXW2bz2qIzq+jU1/GjD/505cf9
sL5u2r2Zfx8NF7vMbNDWqMWWsVHOeySXp7Oall72llGJIn7hC0McdC7ROZD2Gh6V1WO191gys1c8
oJe10xOnXehFeatcOmhMt4f11RSelDH8az+iws9qD8WHOzAiZd3XDe8ktIMYTLsBPBp0AkVxJE0d
Y09xoyLqozpkED2a3aWO9WLtVTwffgMay6h/oEi2MHd6YoH9iQnL1MPPldTXIulo0MyeNZoxW70f
b5w2e7GM4anNKSOiCFM7UtEPrz4wCcbEOZucB4+3FifQOcGu2+oR1S9H5hypgHvTB/rJx4e1HPGH
bmLvzcHduMwbh08zf/dVOVS7UI7Ai2qaG9qk9oVyJtiKKU7DIcrXpG31UKU5HMQVCoOMPOp+6spN
WLa7YZhMyFo65kkn5uoGTGd++Hjdo3r3pBprE2rDI5je4MzdQFHceLfdMWiktbPoUS3CvF7zPnO2
TuPQYxkTTkjT0i+s8YjolbSeWR1DNYX1scCFFa0xc/rLmDyYlZFxMzDg7y0JPtTS6QCwZQBWisOz
CJ9K0vfWhar9ZVlPWJ6mveFY5tJr+0eCW1nDXiQWbQuUSBRIh2cz/OyYYegYLHuFmcqWvb1Kpv6z
eNK7Ory1WcpIekC2By0PAsij+8mAi3Ht0NYxQY6ab54lyM5thSC915GwahWiULsBGzN5b31KEyq1
0/O1BM57KFD5BNjzeh8i40AtVAPiRZoyafG3QON81JuYWR3PXtak8yxawgo5vbAduRpzaPTq68Rs
Ljny0lUx0vV1cJIFAFlWV9c1c7t11RnEK3fnCfG/glO1YWFmKzpKhNEzVl/6LWmRQRYCE26zhCAo
xZMYJfTJkjHeBsGL9FtcrCbH0LgFbIMKCEIB8k439gD16VffKkYzZyeb52gamYnQD1qXHKxUfa8H
WEIhTDHHT4J5cq1DalZ3xXz0s1T2nfZKuEyUL4+59hg6+IjCNup/kDduKwsomLRTjNJmujXTIt5d
/2vQOb0WRjXxfsTElWbOuNO0+fJtH+ed0Dm+js1qcLKakSaCS9r0uOacKd6OlENZZHLJRX5T3zKi
1b7xdRIs390XlYweWsN+FUH1OPKZT7WP3lSxe+htVW1FldNunkZz27r4AXUogEcRebeDNpDamw/i
bLQJFzuI9samxjnGTn0jOJ7uUieKeAf79yzD7xXi4Rdli34bxVOwkDXMUw25+0HmmXmDrY2jnmjO
MciC7UQsw46wGspVwCcnMt1xHXrZQzC55rHNCYN3angq8x8rXRSWlqtpuzjDVQh7oDhX1VxjBelD
VPrpntjAhJ8w7D2uPOfYuhV/qLCXRHNmLwNnX6PwbnWSlncNE2li2DKXKA1j19LfW4A1cm6NJL3R
oX9voY9hlgZOjMjHvhvmRE7eRDUTMyqHmjBDFRveART9I+yq7RCZ7Y3Z4YlushHefo53uXOwQRR+
ZtwkTTPQUGWuY/beNwwv/lZHrg0da4iPXk54dKtdPNLDFnzr3cGWHLxFMj3VYWY9TjOSNWUoaGj6
g901t6ZNe9v2y+mRv0nHStsZ9UgFmJdirWl2uAvgpCwQDn0CWPG2etg8+31c7VDw28cSoiBoapLG
UDlgO9A+4ZiIZaJJWnzjrFL38FT0ozHOkR8C+K+4cacs3uG1+95OBKxV+37CPhw7aQ8lpiD4Emwn
nOV83zhQWvW8TJ6mMI12cWE/trrmbNuAUgfRXAY8J1d5t/WGHoIUlpOdSsOXQmoCmYrTbMLe/3SL
8UbX/WIHezRhWJl0ew21ELmz7MEYp8mA04M3zEsAb9Ig39c20Cc41eYhmdpV5j5lVpyeTSynsHAc
fto654wi7vltcm1X7VrHen74jCRfHriTt7wAKzIQvoT+xo54Z9QQxRoB+xdYI3Tj7zZ05mPml/Eq
C/Hg4nK0PTyrHMjRJU/pRtZjsMnp8ulJskle9Yx6WLDYaWn4e09DSkyNz2xy9kEK5buAI4MPilZv
iRtnF2gsf+IUEYMYDdwmN+SnELj4I6HJifxeVBxZvTggR7T5QQwIwXApUbWS5ZiqQvIOpxBJ0KrI
3hBncqg4ccfiMLnDc8Z5JOlz3FVmaRzKbFpZkgqRg8A+tqN2g8EfNX1aWtvO4+Ri4/vC3xDUKjr6
0BYnW/hr1BEFKiDABZP7bKQex8vHBA8/c1cO+CqUBy+dS5HyZZoqoq5zTNWmfLLC/lur2OsrFwKa
atErCbEZGirZocXgAD0p2mgWWqPRqYcDZDcCUnY4usuT76IPFy703byOQwANcOuqGWow0KDLJltH
98l26RrsjdlYn2x8MdCNPmTFV5uYfNwyr9at0z0SOqt4JVI4XRtUxBmiUOlJrwWX+g/96Gt+w69T
KaonqOxKCoI50awZc7/6lwlAMPImviaUivk2Ox0BlUFj0EFdilFQZghUTaU5XjJjAB5ha89t0BW7
0qrIis6DU1WN+wYO8qpxAp+HcRzASGEipo6gth+ND0wE3CstA5bjVzOuqVYYqcJ7KrEI/SraG0K9
Vv/QF/6qaDAEOTuWzUhjbmvIr8NOnZCYsOk5gpAMyMC1a9YQBIddrjH+MZ1+Q4trjfyRJnz2qQd0
5Wh8hJDJypspLyhTEuRsBphmN2nPXUVEwPX6/q+JaeY/9Ffa3v8bmXicsi3m7v+1SuYxrz/e/h6I
9+e/+cuAatrMRl1pG0Jazv92oLp/KAfvKRsZykMLNykzgCyvmuB//g8p/+DHFWN/7jRxeYbxl0ZG
Gn+g6MPPyshbkTZgyv+ORuYqMvn1MRFk76DuYCkZ5OKZX6ML2M0TUQiTDk7PIx27zQdFO5j3xkUF
imNzDIo7D005h611aiWfMWO1pZoDWDnUpL1BW938llXgiQD3uSNtqrD17xstT/e63c9C1nZV2u95
C+Cc5lu/socS+70J2SVHs80cDQ3/a+xJcn/Kx2zOtusVhVOS1JeqZ9f85d78J9HN1zEVn9clbUQw
0tWRC3ydq7SKSDx9lgMVqecg03TwjnTeY6FZgO4MCAYhwZlr2+hPfoVCoqDo+/0VmF8sv8Y8JmeS
r/Nf5hxF+GVcHnhtx6G/Ha9m8pD3zNahtbDoNPktdqKffoudRQU4+u16pM8kbdI44aINo/ZSVYxP
ExDayxE2ho6kmwQ/ME1i9gDCNEkzDT0v9FyrFneNgRo/uQL8bAyYgfRvOaMyfgU9tmjRYS6Cn5mJ
wPP3n48V+mVszgd0DDQ5Ak+Di8jsywdkNkBB3aIHcOwyhJgaHjydrqWpk8gcD/Ce9XQFdhe3KQxr
YWz6kU/cOIBK8XUa5HnjM2EIhBMsGFZ55H1AKAh3V+t9kb+63rTllOQvDVYf1ZX3XSHBPDTl2ihH
bwWsFljliFLZn5Y6DXQrONZS3Jqx7y4MEahlRAutUBzodFgI4IfALMtbKDaKWx9Yyymw4pVXZh0d
rIMMLeBlBQeM5WAxxp1yphwZJsul/0MkxkfkwupoWfSqIBKDoRyz1jmIhkHuwmleqOQhO4HnqWkO
qyi9G6CMTZJUg6cimZPKIxa41/Hyxl4BkQdzEmrMLCHafA5wMHyoe1PJFzPUGVnU83Y0FvOXNdDP
GPTp3KSMOhzJL4jdkEnXXa1Bna+dR9EO8Wac/2k/A4P9DK2+4GiAj8//LOH6GLNUJZ3kmubiK1L1
N2jAx2tkTZp6j1lpgZ+fgR59WHNUpyFSCyoVPylgDHMy6OhIBVnQ0ys0tTm+62xn/MLWUKjE3W47
ddycUmMUMdJYWxouswpDlXdRSaddbdIg+6k6nIf0037UVnkTNcXZsqGzODPDY0gZpw1PdD32WsQA
Oc7JqaGApXmFQ0b/7svYWrUlUbCGeLNcPDdeCceKEzApYl73YVNZ/qsokblMNwmGL4aJMDIMnL4m
3qHODj/TwT1pfrJutWCVd/1nRd+1v3Oa8UeJv17Sbcgm6JfQjDJOHRt7hnDEtKrnaBuUeURk+UOe
Ulkk8Fm9x2sv+vpDCRhdmsxVQRYvXA8LECwMzZDOLkzmOrWokt3HwqXLUU0npxwAozbmqigAFw38
er+hoZD62JnmiXU9sRzVwNsJUPHPguOzCDcVmT1YLFhyrgJRVEYm6Rx+sYry4ZHUSiTqGiulI+XE
eTMycI3GRbXaj/8DeZJkI/qbRoYnnBRFHXUleUMSheDfy6wxJdrHy+uR1dWtWr16yTnyOHLb2u2C
eBQesOckTw5xoN/NMgxeyGe/F5+zP2v+MaNx3ywCgNDTyUB9zkKLfpZThYQqYzfINiS10rbn91ZF
egLC9pDcezryjYmnkQijz7EI3sOBOVvd3o2kXlwVWVZqXoBAnRFNLnxHQ1BAx2qe3v/+VadmAd7f
Nk9XNzGgU10q0ludWeT6a40pbDGmKadRtJHJzh2NteWbyB60R5SEEGXYLnuzfQmoqTk24wb0HqWI
Pt3E2sa1O9An5p3Uz4NMNBxsQqLFMZKrM6Sod7rp5mJWS1Q1XB6G1UiBIhqUdZkcWwQkeYvfyovK
1dhMNIvC9wmdCk7gExy3dwtUXG/n2C8QtvQdcpMYcYj2OOjd2ZP1y/yFXSVUmX+faMNL0kPXiZJ3
t9cPsgv2s96pRyDjM6QO9Bc4OndhyfVQkmwtA0NuLC9m320jkMfw5f6pylXqa52Lpph6iMMwhRMq
iK/yIhV3GefTkKAJFDhRhI2ltWnhH/LcuqjEhieHomT0P21QchQYndbsIx/bbgt5zI4vne6cZ1lW
kaXvcHVPs0AsRie46AilIkgiBx1jP5fVtzpOPqcYJUqQYhKPTesSzB/Zu60b+3M00BTMiSzKyb+5
ibGfSNaA9Rl/Yl5bjylog3Cm94RVSY5A/LO17H1r8MucsFozyXuKveqF1h/uO2YW70nN3N5uacrW
ZOF07ZEA9mkRRI2xthX3yYiR8milBinMdV6CCSJjEcNRi/8Xc2fWEzmWbeG/0uqX+2Tk6XiQbpdU
MUcwQwAJL1YAged59q+/nwOyGrKz8nY10r2gUpWyIE2Ewz7eZ++1vlWgp61Z4jOTq5uhg260LBA9
RENTWiY15sKsazFIBQR9SR60oUpsahLA4CJo+boCPT6mqp9aPZ1SjNfKdIDTRk9JWqMDyOmgurOq
hmLUDBQDyggthgKMBlqKmBG4A0rOqHNmcdWsIzMsAf4EEqlL5C/OsEoJzN7JtJQw3qUdJjPI52jc
Gmdnxx29fiinuHHEYxeV5HPQ8TGlZ0czHkDmY8Yh6iHI0KDWikbL0Wvx6kP9QrbezbzwJOhRvrbR
c2B6K1vm4r5rpOa+UxDE6llzVgb1LcUklRym3ijW2XTJi7I/JwcqY4W0V2k97BqlWSSWgV04bE+H
5Dog9w+AFXWJXxII4fi4JaRc31CJ3wWhvlGbAAcWmNl8kMpVK6FcwF0Tg7zagOGgqYQvFa5IyxZt
YuoJso8W9UkuupprIWrBPrMftFKDFmCDoyZMmWMb274pySaoTO+sNO2VPDz03p7oeIC3A30lkcQd
D8CUzo4AVF1Vj7Ix7PQUFivm7H2Kwnnqe4TMx+0KzX0974a912oKrwxRgtMkzzlEeNnABeW36p3F
dV434aJWMHlCh50qAyYZmP602tRzv42uNK+fdUwuNmnFU8wI+aUKUphaxPdWZ2nTNiO5jH5AdTI2
XAYdwWuNRTOMd4aby+dpiqFNrs1FUp8VaU1jy1bo76j0qMO5r3KqjCY7IWABU4eXYX9BRx3E8nDe
y5hyy+E2FvmaGW6NfVTs9Qq2d+1iTk6hlEwCx0XMatsvllR7QOIkOrTGlV0UzkZyc7YgcHDIKw7n
okz2beEx1EMaTn488gyssXjWy0XbSe1M62hVd5zQWODXiR0803BvEMvOxdCNDx861gGGcUe942p/
iF1sLm6k0haS8yuhtsuSndokjLAr9nr5mOUBF2uHuByUJJzWIbrKDeeZqDvY0XWwiui6M8Qgdsnu
EY4weUsFvLQe0p1kxqceI3nCu0yf2z4Y0pOOnCXVui7zYyfJGBeQ5ayorYmWTAI6pgoZNXvQTCom
UKvct9gxjdKsPgzrSS5F/MujSI6z/hn/v9eK9tjhalwQbvegiSQ/RZtA/3twg3XYyty77VjcQtdN
BXCcOpX2bU3pkvveUpWLtV4B3sjGArywenKpfP4KZIViEtgDx2SOC3t4Udsa2taueLEcX1r58Qu5
Z+VqKKQTKSAdxyX8zEi1O2g8s9oarIlqFetYCRdl7d+rkZXM67S97HpFwhitj+RCJZpz6s7rmPam
r+dXUH+ZjNerps96Hn3eg9GO/CF4bBVZyEmDfhtqqJhprQ6lJNaP41hRVzmQyb5K1o2cr/1YqWZy
Y27BCDGXc328UmVPipCKyJJVuNaK0zrTTgw526pB/ajISJ+KjHXXd5hMev0j44qd3xXrsmAnZY/F
Jk7SRd/re5Q+eMCaZG2pyUXXo22vmtVgWI9JhbFJdaxTl1ypU19X53KGBM3VSXyk56qN9UGJhGh8
LGB6zetZCewwbkfGtxKgmKiO1b5+VK28XkRGwcYam7nd2AujYVVEDeGPiMk7w+epgh6XYEvsrpM2
aKWJ1yWnonQwJmvsY5VM2ZY1jCG5BlLgKbk6s+GboOCAcUeYCPdDWSB5cNkrHAurPqkkhwossL2l
rsVctTKGEl8m7qaPlctCr7kRKSasYaCIDJ6prpjblhC8yyJghF4QMdsKExgP7UNHsAgbOBsR+Mkv
xC4BWYIb2bX5TWmjhI5ve6dUlkSS7BTjMkoqd1am5sh0RDkGsKfPgO3EFfI8NykeyhpyN7Y6oCJj
AB8AaMQuUstB9ai7LJnAtzCj7Tp2ZoaKATX6RvGe5FB1MfE+G4N9GfYAIRpVYdH0OkovRzotAYYD
jMwo5dVkXfjJMeXQPHdKFmtNUmah5zK614vjPIybszDrAGYK/ZuKgSEfQLPrlTltI8agqcLtQkYq
GgctOME70S9i3KFTqgovysjOyo7rshAz9nRs8lWWqGgqkeXElKiDzJHfSoN8mxWXyOaunNTYt160
xU5zE+bYFdW6OBVZcCkG9RlhEKk/fXaRd/osJOCqd4c7p46pZy1qSjd2Fn4X8sYjRv46POXIUSa2
ZJ1biRHMEC5vZI3HfeLozUyRXxra8m23tfLGfMiGZgZzx58nuX2q1umtxD4dEnG4UHz/RrFRJVjE
HE0M+4wZD8lndINCKduanXmFoghVf2AN6zBKcDYS1VEI9JO5V0+Bu6+dNqnO2C1Me+Yfx+Xg3huB
bo65OYRu15aMQtUm0FOoEapVzJ9ZwX53HNi5wZicxxSQKbc4q2P2TWbrUx3Hw1MWKrA1qH5wE8Ts
6rN6UYoLt90ihVA2HRXEHEGFfIkU7lhuhL2J/Yu+JBzObLspcBa4muFBhFYyI8wtOiwI4KLshLFz
FWFhHNEypSPFECKMk751z3LexQwwDBxxrWJcHfTxjPU9g8HI6DjyKw6L0WYlw7sqXPIUR96nNdQK
/SvcQ7GdzuLSoIHTc0eGHTjHXPDgGKQRhoUHaSbywZpJIWZvtLH7PhAPls/ybpTyfez5N07BOaP5
gz5KwU0bqEsmEEubMwYK69KS7dO4VruVYukoiBSJltvUdHVnxtaWOINxQmYobEKAJYBIx+sb6j6C
Bkk1p/tcbmchRTkzrDFNLoc6ZdDI0PNmB8pha+lpCK4Ey2vSxcc2c6irqqoQsqs8CpCu0PJbMD+9
I+SelJP2vk+D4RQmPQMItHy6ca6PvRbwMexUglNcYPO0G+fSOVdn41vurNeU8zTX3ak/YrFL0pAm
GAW+KYNMj7G2s4VTDI+uyf/m+XFV5kR+OVb5mBfILvIOqaEFtVX0pYLGuHG5B+xz11PkeeXK04T0
RaQXirvucv0kshnOtpbsz8bilqaK9OAE1uP+rrXVSz2KeXg2Q7FgWYQzP5+XeWOg55LxYEhmd4m+
TXnE4PY0othAlVbFplAp68AwF3PULUvyaB5dl4eZ63gr3w/KKTKXpYdMf6aJRzX31JmI+37J89kA
hrBwYgytVok+e+ie2Ba3C4zZgJut8n50N3HyVq0WP/Wk801SYc0ZWsGY60FnB868Rt3OKN1F601s
ozXC5PI+3Jaownui0bhL8gujypR5JvecoX5H93lR92LfE2HCpgHen2EGbJS9ZSPoNCnQ6kymZDw0
z0MdPxMK1fPcK9aGH1/5TrEO/BpF7NjHIQVzGgbVXWKPyWfjABn14p0RYyMjfbSbS5da1PtXuQVf
OKj1x6BEBpQSsMfWzlrxCIYsrgpnUzbxfWvWrBkWJCOBnivC46+y9MwQylwMenTsXAckVE1kb3Tv
exSjA42AqnFTcCBwsry+QAjJk1yh9q4SBp6wyemoWAXFpnGtJLo5Izi4XHdqBxmKh52ZywunAvrn
l/GxilQx48NcFjKPT5T/yTSTKYlC+cJO1auhNcGjqQ5PT5lKEW2K4aOabnRUikWFVR5eYKdlKpln
9DLg5Yf80joDtsG6UBg8RAg6vSpttB2RbN42BiIM4ZQXhW+Y6wGVCn2zhKU6N1cuTVATf0rEssGG
o+1mZezcJBZ9hBbJkFWKSSWYIaPPXza26kzLCHqbsqw5yUQkg0NLVTeDc0GCSN2eeOSMUQ/aCOVz
ZycPKu/TUF4Q1HgjrWzepcNUYoR8opToCRIlAyMhRYxUB8hXGNUxFI3MXVQEt3U0HMepti1Vd5bH
1WNLA2zC9Mi4qbMby1kIpPiIqYIAeSyPoYgsejmU2MVYw8q0tmrNkm4Y2kPYiCshqS9aQIpBaCe3
VsG8GCQa3nPR7OuC6sbOy27WwBYJ1QvbZSefwL1aKvqpn1RUF4Z86qc8lyyjuUmpVvhMJLR+vfBA
TLeXoIezaarDbAntclk2qKddi7k+rb5yqnrecwTWSbP9p34UwtKHo24n9ZrRcozJigQnSUermRfU
J2Lb5SXUFCtf1TAqia8opwlofUIHg2I9Xu2Blj3jNrIu2sI+RUaF3LPbkV8InINcjmI5qMDkYQ+Z
a5SK35yhDeZhprdzRvag+hxk55bBLduNl1gStfnUTzkdhxcdcB1lasqEcVRyiPo2QxPiUo2NtY9B
nN4JOjNlDWbtSgOhPZFIOvL7ojgpQcdPcqPY5LTm5vFIepSxqRldFm90skloIJ65hhYt5bydQ3PB
ldS6z0g+EJIke7kLnJlZ+iAesvylGPPzUifuFhGKM2DK685u0gsJIvokrr1nHGrTImRPGobQjBPQ
Q7TXkQDRf09dAndi0hoMsG6M+VMKpxFzLklUIWb6JFgVZIQlRmDQsTfiRU61PSlKlj4zgZ9ItwzS
IrEAAOCCc81xumllqmKO6O0RIO/CGQmKugNpgxVpmtkDF6dEcq1s+chGjS2bUPDJbrBALQumygk2
qWd8K6DwzQqBbL4mB4sXc++H7co3EdP3KUoTnUSopkDz3OT2PTRVNsJUObWX3YaWt6rSwVwGUU3t
6QdbEYD7Me2+mOoX2iWaPW/ZDugpGhojbM+9qcQTT6SZe1zS6UV5ZDpz3U/AUNLc5lEYnuPwAbPD
egOTiXag8qgYFBRCwS4neiipmlrn6FxjAFGQ3DZa7F0ESOJRo+dQPxLKQwqt+zqojkVBo5dN/iyr
hk0TkpajMziQwnbhNJaxwDTSENVs9bdl2S1VSO2wkrtF39T3OmT0Kr0wiVm/IL+GroJenzkDmkWI
YfVGwtAbSsY3aNHBOXzWgBQDHCylvuaMNxcZkc0EkLFUBAYg/TK7IyNp3I25HIy13G/U8zaRaO/X
bX6iNsp1rpc+/ckG1WLdbMusIxcoL1egWmP8GSzwlYuD0MtfZDFgx3XH7mcG9E6rqQLjOzZnZz3Y
vFDW5lh0yewLkuTYjJmvGIRekC+azMlEJlFgroXNywh+IV0DvYRX+TO/M86pEs+qJFgXhg+kUxPb
vhzwHmD7zit/SUIrqH4FLbeLIIcwJeW266xzU0eICfdwGxELOg+EhzZRci4HL/CXxKDeD8FTH14X
yT0WYPS5OR5LP8AopWOLiYyc3W3YzcLhxHRx5ZbIneqkRn9pV3PBdK5R6J1AlWQ1BrE3ZIyt8FMF
4Npc2niuummswltKCgNS+iBeT92Wqy+u5HfnJjKdQUjcKQIJsR9Ft1BhaJgMQKjsoLmu5WaVu9a0
hgeXOAbtd5eFCpjb3On9u0EVV0bW7azIA9vj2ADI0E5MNTfIJlDHd75z09HhHUhwjQu9nB3A4jBq
6whoJvpncq2SdVw+q7l4MuOE+ICQhHimPKjnHcuAZYUtRssSqEGtwMjY8uo7CJeWq/trquSuvmec
BBGWWcIxISWpXbmQnMpqartxsRngKnZa9xQ2OBKS2PKxURg3oAeA7uO/oc1pOQiLNr6+I2suXEgt
S0miElgeXiD8B7BUM1jpdMbHoVZeIVcjotFHskrEuALlbW1GOqwr7GbLEHDFtFbSa89Hrx5kzSaU
9a2ehQMUTiIaddmdaiCcZrjNmCZBXep7/yX0xxYzRtehIT6pGDV6IqSbrPU9gtRx5NfQUSpaX53r
Bjgv/IITT9O/eZaKvrkwlyUGLIxpAjuReusmwsXeGJ+m49xZKOCSvFQ+67sxrgDEHrFTXD1tP8KA
zMc8Mhk9ithfYg3jWRCdqEq+0VzoUCMkX7KJ8XXpi1XwmnG3xIy23JXRo3LttQqX2Lhjp6GP0wV2
koJVaHzUZ4LZYxsx6ld1i2yquKOROuSL8aQGmXnvWt3D4a8g7zdd5SoaY6OoaEcP0E3jpe3sMAeL
+GRmIbskhfw96Kq8k2xUMWnEpg5dvAhh0WF7Yohl++k+cdiy1w7TPFNIcyEnj62cfIvqpF+auc7o
E1sL7vWSToYHdbcKKb4UdykHjTaLFe6yLueSr4QHuHIIDCJigh0RpSde6HqLrrCfMedTmpcK3681
/7RwSeLLmR4PoHeb1LLXg/9NBIEJl9Kawpn0CSer1rKHg0tWvEWduDyhBKNZLyTsz+DmGofJl6T5
ILXjWT+aRYsKBUMj0c1PU20T5MGmi0S/ukfHwS5n4P2iUWUaCa7HzvlYaJcArksvfI91r2IFnVjp
OlFgQKsBZwJn2YUq9DneIn53xzxvzM6NEMnC8/BXScajRXawASTaNHP5Q29SAvCo8X13qwQeW1Z7
WAUFHaCsRieaQZKTuxL6X6utUZ1l92YgrpzaRMNPfhwRzkShp3G0otW9NVRzWJERsMgct180BoJe
MkfHTu4jQvNwE2E5oFzT++PagxOc1NBUMRzJWZS9xhKIAAUCw2Rp5jrVNTptZTnYrKSowkymLj0s
x5k61Cnb72Gj8kwhN3mEOYb2ImnNB/DnV0qmn2kRenen827aPDzRW0bJOCBpzo5MRVPmXqM1FYqS
AjF1Z22lXZEC9pKl1uP4uLVUylm9GIVua7lQDGjkDEcYCIlJk1Y0igr62YAd3bntPqVoJed5a66M
PN+3bWISJIYsP8RMOVUth2T5Ultl1NPTpMaf5pQ03HQ6XIGvklXrkISUhw4xKuJ8dIVOMAcUZiKT
UY7ZLfJXPqsR5jLGQtaAWnKIkFBz85G4PNGrgpPS4wpoQ6JCmGpJMhGq2B2lSs6nKEJxnPLdQxqE
q5/HvgnjQyUdLO4vDodsjJw5aPGNmehl5iIDsR1cpNwksRZvR9N3aTF+qlhn6QGKbcDIo4lh+NXc
+Q5bbASKnJfEITyYUoC4EQWQpy8x/GPiOA7JbFQ5k7QnqXjU8Do5VtUMmUzroALERynhGSW+cIuT
jIklk8qDG7qvIur6UFv3FWgU0gXPHCIISevJn4VDzXBI8xCd+gIe5tISKlHilnIn7OrGR3iLrJas
Yl8lBBxcMxQIPsvId06jLH0qR6wB+7uzTEfUgnWv8vR0ogdALySkrIlefFN84xg+8Enju2x5ZPQx
FQyQPvDYt5TnEFHjbNVF1kU1pEs5bM+FYOaeVms7JgGGEXHV6peWWX4LPGJQCzKTo8XYH4Xfbm3B
8tBBVWe5/ORW+AKGBAAgt/1obj+M7EQl9XhG0y2Q65dxaEp6xDrqeaKq1rbXEUXZYmka2plTdWc+
g9pfz5/Vn41JESzJlkx1wujnBwqDkLDoupnOCAulgMnsmc7vNx6Pj0GsXro6O8VYYxoDUxjm3WIw
kmWRXEaieTwkt+SavZVKczvyJhITuX4cnSaDc5J05gR55GMa3keCdmjtXfeaf93b4ePh9f+fyQXf
qwV/W+7Ts128L//7g4jwt49//BqaQjZrI/TqzzWFt7so2v/t+b9+T8tq9z7a4u1vvioLzSNbM3mo
oN7jP6plor14pW8ZRyayDGRuxghiQCkK2eS7slAc2VgdDL6LCo7bhm+VaX0QHULfguCgyfxLNpi5
/4VoC17BR22ErAh+BW4JBtwyIA4O90EbYYmAJ0WW9ngeswhfCEAX4cj9tKkkjTRx2ipMKNZ+yq3Z
mJeEA55aorJwfuDUD6R2XY3FVaQspKVjopP2mS8gqWGLSlsTuEa8k5AoJ5J0rXu9SXOsYHygARQP
jtVgKkyvAJuREffpl7eNY1aLuBISCOOEcVyWQ/4lZSzDe54WOGksxoxx0BRnHsqeIIDIrYywQVq1
d33GsNqyNnCsmG30bbGwvHobEt+6Cs3+pi8YH+AiIxGICTG2O1jA2pYkqnlmjVsRvTiNivDKTXh9
bv/gJJSLas4cRQ0Z/uIUt32aY+QSPLgK1QvzTqIRVo2Po8+MC3/m1PVjk6QLpNTULDBsp7qnnxCC
M8OJioCyNmlWB+5cxAP7cSiR07Bn7spmGWwOJqal5LJLUSgiJpkHk6tiAkb7hp15PSm8Sll7YPN5
CHPKfcI42xsy38gOJq7RiVVrKge4Dgx5tMmGdMeYowdJnEwbvb3RMMZNDZn2YJM1SyrveMnWfpdp
xZ0U6ZukphM5BOZUKxFTq3v64cdKl6fHnupcGEYWn0GFRsJOfFc+uGOYBQVqfOx02TH7TCi+vnrl
WlaMfoyoA6ui/hmqjiyPeC9p9OqLLroH+5LMGd+1bKbCYy2Xz6grExmUCukner9WqladqDUWlT5G
xwcJilkDvnVVMDzV4Z2Gbr4zBDsvH9srRX938AbiEraJd0jx92YlH6y/klsmsIBofRvluE7a+SSV
VRI60hnM62XktTsK6XRh2jfKCJbKPWsht8MOY7B7OhBF25ntY0hWb5w/skMVc8fQ7vKqOcPEFoJ7
X8Er48JJanW+5EDXoU7fs7cTRmTBeR/zCFXzhLSSnLTPUYbjEaQOIXqmdFRhkctcMpSYlMoS94hI
NeKNcbF2IdGSYY/sPSdSRTfCfiIM98msy21IiBpb5QQqZN4SOnjZo9vjxup38Al4eHVYlczsrowQ
LXVqBg9eCuNliD2jSZzLxMoeC22k5pMKoDPNwK1yYajwEpJUfQjqfQfnmtBYWTkt616ZZSbm8SJP
HzuteYHVMnG1XtsUyXNPLu9EaUvEvrrxLbBhSoeI11qNsLwm0ohJIbUmS521klfM+xM3phJljtSX
Pt3oZSqNA0VCbYAEx+IUdt7cb3VvpeKdpiPCJD7Uaxqc9IcaAq1qC+K0S6XWuCAV3CZYaDUjgVRr
5VUWqViUFZeOM660oYWSj8axZeo9sWvmK8zkVfImJmYQWquwRqwH1IdNlbavLHODlumx4+yhHCjn
XatE53VpzkpDYA1WBnfdZDI0d3YojNQYKQBjX/t5R1+v0MTEovWItPJWQ+KrS5JxEuR3ejB2a9WG
cWQT3zgSmFpf0gAa19yNqaX0LG31xpSDfeU50SZOkx1zz1trMH2yHvVmEjclXWgrXxa5v/Bl3Nxa
Z4Hg18u5aHa9zpUhI+AUUXfTIkUx1L0nqmfOuTIzAypI7FD5Q4blVSV5mMgSFq80K5d2F4jLSCeA
3MOUXrsNxmkAF7QaGgzkc17ogzBTlm1h39n9c1v4I1FatmaqRACDajxX2aY1QZJR9MU0PqD0Api/
twDITIQK+pm59bzBMz6VEaHIAO89UUPmNa5ruj7TyEygEuinmmCqrUdGxF4cChYY5wenr47DtHrw
E7eb0/JjFy1Y/Om6jtzjBCeZG1iLlKQamOybsmz7udbhBSxFyqYTyeislVhWAwa2PdtFUqu8mW7R
+mn61JvYnn6NqDXaWEqHv9zz526YbkDGRzTIW8L9aGBOTIP5YW+cFkpQHkMznzWxSYGtKOUiL5ey
3GanPbtZL61npFxQ6qNKXeblUGDUNhep8KIbhlkYr3Nnk7B9MRgP8ykl54oj1qJnwDTAqZ7KmcGn
QlvSD1BA2o2VTEMib+AiIWtmYjsvU424Ix8Otq0ZsN77xmSKmp4pGjRsHanRlASQU1BY/lxrHolS
0WcRy/HEBE1LWhw5E0bWXwJr9xC4qEtQng4rD+zfysNzJMfKIrDKpQ5FBOMz6qJK3GVeq65Tw1po
yAjQX9CqboMO3LXH8824TgoyMYUFBxA4CI4qQwedELhiX0sz027v6Uas0cxjGIiNa9VL7YVoMMRW
kvrKCvxL9eap/1Rg0n2pPhaGh1LnD+vJb9s05p9f/sifHuhD/fnXCs63dzLbVbs5CWdVf1nvi/5q
j96h4kjUu+4+Hb97kTIA2UJE+U9+6NcH+tv+cND/BR8LVU2G8PWhhD28qMMr/tUxoh2vuX4mAE6H
Hqti+5fJzDl8oS2O0sR9+7Z9RFU7ul8woh2+2P3w+96doz87C79+g6+n89c/8+ENPKU1ox4+BtdP
k/fVOOaNf+8U/HCEd6dAOxKqEEIm/uXwRQn/7hQo6pECYQ+Ey+t3R3X1/8sp+POsPjYL/945+OEQ
786BDPQXkKtg13H44rp6fw6MIxl0rwbN+6u9eV7zZ987Zi7InjSDsSWNX1xQ79+7dmQhZiSa8+0O
+XKfP4EVr7flD2vTX1gGNPuIRQAxAo6hn3/+ODgNpOVYig5fX+0yINZw5E9+bi00jnR417iBf7j6
lSMqSwt7DI6/L/nuFZluxmffvc4yiKlR1pXXS+DjkwCY+PgdgWrgq332wpQ//eblIwtyOs0Y7CPv
b379CEcJl7325e56RdGtTy/7Bs82jS/rbenjPL5/9xqfuQV213pdY//vH/s/PLBey6L18z/+PkLw
bfvT71/muSYAJnOsw9fHpZ9FUaOpq3CBvX69rjBf6DQo4Ps/XQISE8CD3TgYpN+Wt/cXgUoNyJPB
GmmyX6vwUWnwvN6X//mTT9eONF3IGm3cny572hFZCIQDvBnQv9Rnb4hP1z543HHPGaamvN0BHxYA
64iACE2mKvhyH/1Yq3z2iSdz4fP2DYRZP7n7FeMIyw0RPKMz7mtd+DqK4k8/8hTQB7rKP2/Pe+6k
97c95cBIFTfM1/3VF7rwgW6MJJHP1XrqEaM6g4rmhzKHqHJKYMMQX261+yP35VNvXDOPyBKh1B/X
jo+ftyIE3fov974RLoxbsk+9a9ocUFuEKivM6savj4UOUzxgCVAUvu/xv9xJ+Nm48j/o9ZgEAfEp
a6+POt7luyvAPBr3UCb/eqt2vtxJ+BkH5i+fBO1IP/Q5vi97H08C2xxczxbTXB56h6+vtvZrY57T
528HFjjFVMRbu+eHRVBh1yNoh1EYHb7+wubn33hO/NFFJek0ej70T/09mSH/2mb9sx/43jj81++/
NQ3HLcLYGfzwg2M79fV3/7O9+tuHHcahsfnum98bnYff8/bX397gv/7qD7/r+7v6/j9X/r7YFU9k
LB06u28vcxRL/OPvvz8W9TD477uah67WP1/IP/7+4WW++/R/ddzJriQ77IlW9ftDj9KC73/+aYP5
j4X2V8ee7qLdY+F/OPJrH+qzr3q6i7Nd8sORDzv8zx55Tlqpv5Ou0CW4H2FRb/2Tz/6CReEzN5Nu
98l+8Hd/W45/+nCG3vbsn/09J7Tv6/j7h3i41l/3gZ8+sA+F/YeXbB12GZ8+cho/7orn/sOLfp1f
fPbQp+N9tS/fH/ltY/jZI1/4+2cGt9WHQ79WI5899O/Zj9eG+rqj+eyBt/WIQvtwnr+j0P58pvRv
3fLbYnxtSSr9ToTI335/9t39+xPz1oH97Ou/iX9cVt7K/c8eeLwrq/TDK359kn72wKdp5JcfTsXb
9uyzB/5fFWif/ECvx2zJD1fKH1uMz770a+51/4dF/I+W3a8P/rPn6x8Tx3996n6fJP7sr30sKcaf
eIr2u+K3/wEAAP//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Foglio1!$A$2:$A$23</cx:f>
        <cx:nf>Foglio1!$A$1</cx:nf>
        <cx:lvl ptCount="22" name="Regione">
          <cx:pt idx="0">ABRUZZO</cx:pt>
          <cx:pt idx="1">BASILICATA</cx:pt>
          <cx:pt idx="2">BOLZANO</cx:pt>
          <cx:pt idx="3">CALABRIA</cx:pt>
          <cx:pt idx="4">CAMPANIA</cx:pt>
          <cx:pt idx="5">EMILIA-ROMAGNA</cx:pt>
          <cx:pt idx="6">FVG</cx:pt>
          <cx:pt idx="7">LAZIO</cx:pt>
          <cx:pt idx="8">LIGURIA</cx:pt>
          <cx:pt idx="9">LOMBARDIA</cx:pt>
          <cx:pt idx="10">MARCHE</cx:pt>
          <cx:pt idx="11">MOLISE</cx:pt>
          <cx:pt idx="12">PIEMONTE</cx:pt>
          <cx:pt idx="13">PUGLIA</cx:pt>
          <cx:pt idx="14">SARDEGNA</cx:pt>
          <cx:pt idx="15">SICILIA</cx:pt>
          <cx:pt idx="16">TOSCANA</cx:pt>
          <cx:pt idx="17">TRENTO</cx:pt>
          <cx:pt idx="18">UMBRIA</cx:pt>
          <cx:pt idx="19">VALLE D'AOSTA</cx:pt>
          <cx:pt idx="20">VENETO</cx:pt>
          <cx:pt idx="21">Trentino Alto Adige</cx:pt>
        </cx:lvl>
      </cx:strDim>
      <cx:numDim type="colorVal">
        <cx:f>Foglio1!$B$2:$B$23</cx:f>
        <cx:nf>Foglio1!$B$1</cx:nf>
        <cx:lvl ptCount="22" formatCode="Standard" name="Location caricate">
          <cx:pt idx="0">3</cx:pt>
          <cx:pt idx="1">26</cx:pt>
          <cx:pt idx="2">5</cx:pt>
          <cx:pt idx="3">19</cx:pt>
          <cx:pt idx="4">16</cx:pt>
          <cx:pt idx="5">10</cx:pt>
          <cx:pt idx="6">10</cx:pt>
          <cx:pt idx="7">4</cx:pt>
          <cx:pt idx="8">9</cx:pt>
          <cx:pt idx="9">4</cx:pt>
          <cx:pt idx="10">5</cx:pt>
          <cx:pt idx="11">26</cx:pt>
          <cx:pt idx="12">14</cx:pt>
          <cx:pt idx="13">10</cx:pt>
          <cx:pt idx="14">25</cx:pt>
          <cx:pt idx="15">32</cx:pt>
          <cx:pt idx="16">1</cx:pt>
          <cx:pt idx="17">24</cx:pt>
          <cx:pt idx="18">12</cx:pt>
          <cx:pt idx="19">4</cx:pt>
          <cx:pt idx="20">0</cx:pt>
          <cx:pt idx="21">29</cx:pt>
        </cx:lvl>
      </cx:numDim>
    </cx:data>
  </cx:chartData>
  <cx:chart>
    <cx:plotArea>
      <cx:plotAreaRegion>
        <cx:series layoutId="regionMap" uniqueId="{88BECCED-9B12-45BB-B19E-1A83F0694B0F}">
          <cx:tx>
            <cx:txData>
              <cx:f>Foglio1!$B$1</cx:f>
              <cx:v>Location caricate</cx:v>
            </cx:txData>
          </cx:tx>
          <cx:dataPt idx="20">
            <cx:spPr>
              <a:solidFill>
                <a:prstClr val="white">
                  <a:lumMod val="95000"/>
                </a:prst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600" b="1" u="none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pPr>
                <a:endParaRPr lang="it-IT" sz="600" b="1" i="0" u="none" strike="noStrike" baseline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cx:txPr>
            <cx:visibility seriesName="0" categoryName="0" value="1"/>
            <cx:dataLabelHidden idx="20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1FxZk9S4mv0rBC/zMq6WZG2+cXsikO3cKrOydqBeHLXhVd4kr79+vgSqL2Rz6WmCGzEkHRBlpyz5
W885UvU/H8d/PBbP9+2rURel+cfj+PvrxNr6H7/9Zh6TZ31vTnT62Fam+mBPHiv9W/XhQ/r4/NtT
ez+kZfwbQZj+9pjct/Z5fP0//4Snxc/Vtnq8t2lVXnTP7XT5bLrCmu/c++atV/dPOi2D1Ng2fbT4
99eL2+XrV8+lTe10PdXPv7/+6guvX/12/Jg/TfmqgFXZ7gnGUn6CuQsfKb2PH/H6VVGV8efb2D1B
VDLJJXuZ8+xew7hFm3ZF6tw+l89zev9qefjp/uUr31rWx0XdPz21z8bAK338998+5qs3Onzr5PZk
efL61WPVlfZgyRiM+vvrtb3/OGtqKv/THb86vNT6+qMVfvvaCf/zz6MLYJejK1/46diIf3XrT256
oy5v7u7237PJ33QVOSFEUM8ln10lj10lGfU8VxL08YNfpv7ksTcPbTfP1cvF/7uP/hh45BW4/ou5
RL25Wm/X/pvrN9+zwt/0CjoBozOPcfrJ7O7XXuEnSGLqSsRf5vzkDnVv0iKF8vADWfPl2COnwK1f
zCnX7aGWldWrN4WFv57S+PnFUt+K0b/pHX5CKaZCiiO34BMisfQEcz+VPe9lzk/eeVmU839b1LeL
2zcfcuSv6/bkDfz5tUqb2m/v3pz9ZWn7DxbX7Zu79V/O/3X5/24XxCceZCgXGP0RDl92QXIiOJdC
YoiiT533U5hs7+f0Byrq52FHoQBXf7E48N9socutf2I1db0TxAWY2vP+TTV1qeAMMfKHn770h39f
3D+0PwJE/jXyyCtw45fzyu78zdnP9ApFJ5IjJhGlXzc3eiIpBWe4R1jDv9f1ffljfngZ+Sc/6PoX
c0S4A7Txxrnc794sz35iklB6AiaXLqL4U5KQr72CAbNjxDg/qlahBsRx/+qy0vdx+QOw43j8kYdC
fQKP/sV8dPtmuw1fBf/1Zn/1U1EhOxEuIoxh91t1TJy4knsC/vp0Fx156va+KJ5fPf3Xm8r8CD48
Gn7kp9uTp18OcWzXy5uf2mggh6jrQq9x8R+d5IuOL088CgkGbeio4adx90P9Zfsy8MgZcP0Xy5jt
fqfeXAY/tb+wE07AF8j9TF2/LmgeoC8Pc+6xz9kCGsWXXX9b6Yf79ulH2s0XQ48dAw/9xTxzvb/y
3/zURuOe0I/MlnxuNH8iUdhl0qMC8uTj52u/XFfm8f5HGs0fA498crj+i/lk9+bSX4UvdvkJhNY9
cSlDrueKb/Z+9wRT4hLCAKl9mSO7+xZUzJdr31rHtznsy7gjTxwu/2qe2G/XVz/TE/iES0rgv8/J
ARj4iw6CAaR5ANO4AJnuK09URWp+xBOfxx17ovrV+Mn5Otztz65/pisYsEagIQjzT3XoaxFbnHiE
eARj+W20dZ4+66q0P+CTf4088srhxi+WH+c3S2ArL7H6rQrxN6U3BJoKYCxIkk9OOZKr+QnHALI8
ftTNz7v4h7YSXsYdewIe94t54grgVfhzGSMCFZqBfvUib33tCxBdXBdjzD73FHSEeq8AXT3/EGX8
18gjtxxu/GpuWfsHPv/zMsQVJ0wKULsYO24dGJijcI9Y4VX6eCDw31vAt5v4HwOPnZD+ak38+jI8
u/5L4fc/KDzf7H6u4EnJicdh7wijrzkPJrCthECSZkdBcKN/TOB8GXcUAofLv1ge3oZn4V/HwN8Q
/4F9MhcLzD7v4B15AoPIySRFALs/fgDnfYnnDlvg9gc2AV7GHTkELv8/98e/2YT/ZJNPuOGrr/zd
EwkuqJuMMQQmf7H3l7iawIGFw/UXMHfkjpczAf9+Od+ukS/jvlr6f/qIwb8vVH/sVgWwQxx+POzx
xQmE79/9+IJw+uRo6Oeo/Say+2St9dPvr104YADt6I9DJIeHfCfevxjyfG/s76/hxAjwIY97LqZM
MOzBw4bnj3cQqDwE9ltBd8MuCDqvX5VVa5OPh1C4RIQiDigEuexwy1Tdx1v0RHgEATJxhcs+3np5
vfOqmOKq/MMWn39+VXb6vEpLa2AxMHn96WuHhQpECBx2wZDIQAgoEQRYcv14fwkHeA7f/u8obVjl
TqNUNdIXSeKEHcV3Xql9XiexysfyuZzwY/HOa2t3kUjk+V7Ed3IYTyOvU7yZF1+Y7hsLAtz1p/VI
OHzjUvjDiXe4/8V6RsucwcKRDhUZGvAu9Ts3OUPOvHbjbEGc8WpI8fb7U+JvznnYFQdjgD59PGfX
u7mMZiqVrsSZKbOHLIkm1Ub1LU99PbdBHbk7iapU6a45pThd1q7wi56flT1few5f914UOo5zPjz8
xdIgd/9sDi6BF8ChCc8TUIm/NEdlTCe4m3kKY71qdRvyYB4KrYakCfuGbEwZ7XFPtg4vl3LK1fen
P8T5n6eXDCLNY8AW8dH0omB13+RCqnhoXdWkwx1Oo0FlWieqH7IzS9OLBhG/NOUSI9sq2hSr2Ktu
dWHVbCKt0oqtvUmcOTq6TzK9tIVKkmglzTtURqeYTI8U4x3V2k88tDAd3sbJfcTqJcuifarxlrnO
hxbnK1nmflPsvv+CGKjVn17QQxD5DFAniEiA87+0r6zztsUzlkqwiSlTsc3QRCth2ZYU/KyRtFPe
OD1WtL1gLV6LSAxKtGPs2yi70Dp7mHNufNtqv8vJ3fcX9y3je5hIjgXFUjCoAV+uLRGFbEwzSzVV
KFEtFuukyB4OtviLeQBA/dkIGHZfgJp60GcO97/IOTP3jPZwYkeNhu7KkSnhFaupzgsV53aZVG5A
W3HGij2dK1U6TegWdttX0Zbx+rYZN021yFzR+kM1J4rzgfu0WYm67JTgGAwoya4rm7CO0SNFpQ/e
uLF9ofDohLatVSxOdVqf0SkKDZ+DXBSPJY0WzMv9JK4DsECnGlYExjaNHxmxruLsYSRZofKcbntU
ZoqSolBNmb1HMn1v+3VtZ66ciW7IDDH4fXORg92PS6b3hbmOSmaWGcPrCcqFnJxra/HbpCt9l+Bt
OoGf+gS/tdvKMX7HqJLECeMe+UXsnpo0LVVh43WUFcFUYKNmXt1mGG98m3jrCetb2rzDdLwcZh3I
AvvfX/jHYnG0cMophSIPshDG9FBsvvCzjDJ3iqiGWt87/jB3lSp4oUxrXDXrIbAVP4fjQUEl6WOc
7ZIpbfyRaKpYMgWO0676pMqDxA1M5fRqjuwHloRkMDvWSaOaeCgXUVSpPu2UO0whqcUuFmUwEuxT
dh7JJiC8XHWc3ZQiyGTkpw1aVDU/c2Ky6WrsS4QXXoMC23Vh0unQ4VglXnyhcbTqRX0pSPZgI/eM
U3czdk2YRs6eNskDifpJRWWy57MTlKlzSUdnpfvpinjlZVHnF9jYQJaRL73KhWzim7EuVh4W10Xu
aYX5adqQqxFX95TOqqLG/IXl2TfKzKF+wocxybzjLut0HY/13EuVzu4CR6MT9C2964eJnNt8ChtW
v4UUSy4RirsFmbNl0utx28PWW9hV+h2fuvsaIRxmvuOPVX+dW7nPi+jGuB1Wg1OGbe5ejkb4Lquv
KYuQGmLyOJR41/HovMFtWEo/0/NjJPWznVl9qt1BqNhb50zkC4So8ZMLD6/YMO1jR8dBk3exL11f
Fu4zLRbTMCaKCcf6PXT91lkh6gbjQDc4isKoiBe0b8LW0Mo3o/cX1jvGKART6DyABTzYXOECFOSv
49bjhHfjOAvFMr0icf1c8emxoeWq6O2aZMkyluB3F4e9561aI66duLiASF8nMzm1WfQX9fKgOnxZ
AD6tB4JRYNhW8JA4Wg+rhomNMpWKFkRFTrvpWrtooRgFJON2he3gI3CQ1OlmNrdJ9oyzzk8nEtRJ
5zvsPRnpUspKOfi2X+CiCSmLQ4PaJXadVeScJm2nOmTh6+2i6T3f5vAVUS+qim4dUi3aIl98vzQQ
dgyCPr4UAwESxHsJyvGBZX9ZHPDcFF2dQFDIDvGNjHfcna7x2G5wH+3nHmrsyD6wFqovYYOKeCIV
kws+j9y3yD3NRo0V7ZNZjTlVo7eMKN0cimJc9cmq8vpzcE6tBoMXA47XHtZBlmUXceJAvDqn81jd
uThVaVQESZSq3JONqmbLlBwCkw+NwrV7Oli7zAXZ1VQ4gXVnGXYkvh1ntHBFtZw8rkRRuBAmdRf0
rvFz1lziEiztlc5ZnaGzISlv43i68HRMVZN7Kh+gPwy4WOkO+9YlgdD8THLnJm/1GkJo40B8xzNV
UXNZmfvIChtO3VAvprBl3mLKxNqLZ2XSyZ+4LfzEELogETQ1F5XLeO4cv+MqT5kB7GgvYP4VLlKV
0OseTI0j6Uf1pmz61RSjBSnuhjLeTX23SeoOMinRas7mt7Ygfp2VPtLbvNZ+JtxlNHfB7BSrIZlW
1EVXsF982jZlWE31QqdppVJ4AJ+1n2Jx1WeDMro6HXgRyFoHbCpvM2i+mSGLfEoVZzaIRR1m8XNM
20WZxtDOqqu68ALXoe8rMitmvetJTDc8cwPZ0a2FeTMmoVZ0PsTDCvCj8gpySuNbIgAnp23oxGUg
5+yh8iK/6zy/QGBhcGQ2L7jLVBnbdU88f8jEe+vNoRH4biBUVUO7MLOjaEeh9e8nYlZRF8RtE3pD
snZoe98VbBPV9aIZ8os8Yae5xYsWeZdZItZDml3Mvud2z+4orqtZ39qkBVyDV/jwFF1tdKZ9Id0l
xnHoIO3Heewb4DtCl6dZpAHCFsnS62m+RObByXkXlKN44iIHd6UQB+TOaLt0e3rGSbccs0glJYCP
tC1mH0VoHY1lFvIcIqrQgaenoBvhhl53HcQimGbKbaIuU+mdeTxdlW12ynKzyK0zqaY1N7hLDRTr
i4x5lRLZDLhSK5TEfirjJUdPLZ3eGtEAFdJ+VS2mqAirJg5yHOhpxAFGzmZ0vIXXt6E0esuMGwxl
tJoZg5D0fKm7QEPAlpG4hmRdDuJDLSAV0uR9mfNmSSys158rAs1+ryt0OrJ2DQkaxHOKlXDHuyEF
kIcis+wL93REyZIW4GdO1hmf3lJt1wNHYdHMS2mDLCkipRu2aaizAvgWWk3XOLVhM0Cv5dU1Hau1
HmvfsArIpVkXWPqYojAfx7uJWNU3jqo7+WB4HMalcqGDGseezzC9O8RLUgMeZSg0Xhxq02yaTm4i
Y56iSoTWTnNIkfNBu43dUI88djqOFC+0XFS7sp9a5em6XOZ51mzgXWmxdbIxUwXQGVoZv6YU5tuL
/LbKt854H9cqikqVOvHSNftoSBUr7B7xfVIsTWX9SJcFQF3pG95BIDjqULUxcEarddCPlWJNvDSs
XkAtWDvtramrhSvHFXOj2wK8kzCo93kIhWwhcr40SJ+6XrURDoJMikJcpqGTWVXWhVBuw2O/jx2/
L1NVVHSZuQA1rV17abHzOrwoNDcqOSzCTE6YiDgUNFUxkeMyjtD50EHJGuvnaNgLMJ9DS8UcN0iq
Jux4sqxcsx6z+zSrr5Ny1D4x2m+MhWQHTAGmTyO2rge9KpG89gxdtkJeT5J3amyc0HysTPAA/ED0
w5RHoxrxbcrKwEUPfLLEzzx5SyqtxrQMsxneANge6t37rh8AOOJFF9t9E6MQZ8+A46EQOKvKtOBg
NziEMMo9YOXQiLxyVm2Kfa8rAdEyH76katYFgpW3XlJv6vpuEJHvQE9ydaVkU/l9fkfS0u+GaGUk
PEpvh2pcRV4d1hKF5bzJSsBQsbfv5tLX3k3N3GXeNOs8yT4cyiKbJ+XU86pg7T4m3R6RUsk4DRh6
P7npZozV1G/FI02jsO1jv51TZQRTGgqxKIeg5juSyGCYvNBmXE2oCwbXLNuZbDxvfrQSn8q6CFA0
XSWH/K9keQasvPWNfNfGp2nXrUnrLiGGAyefVS10MGToCrXxWy4b8LMNbA3TDlmIyLSQ6SaPofDm
TBVus+gctOAQNGJ2b+oo25qIqcwbVRwLCGnQEBq9sgDp23gfdyishnFVT+LaJXUwxWcxq/ZofuJm
mSQ06HSmssJRgy63dZWvUiBhNUmVBwinAuYyxo9d9q6H6jnkRVDrUMZdUFGrAOv5DkFhyrPVWM1Q
U5sQ0Mqmos2HlvVPElps4FD9QcRV4U9V/66ZpqCt3+V9ftHNnV+4dl0NJg7S9qkm4/1omFY26R/b
uFnQfBoUmbKbOatl4HTQazIIHZM/0cnB69yyc93bVdMUH6yXLMc2zwDQtkudpxdWOmFN0UIjsZ+y
xeSOoYehH7VMNYZfA0EHGuMsD02V83gXCXYjM/y2b/i6xHnYJcWe2TLIHPSWcEAkaeannl4ME17o
2g105ab+kIpThy1cSjYa0c0017d9T07dOtofJBDptUtjzbJjM3RxGjgpU5PLzyx4zmNVBBGTR6q6
ItXY+KJyd4L3V2iY73RTBIOuTBBFjgshB32m6Bq8KmK7SwUxSshUDa2aYnFj0nhR5lnQ43iPSndH
R8jcuVm6sl0mGfC1dJB+jR4BJWRBVItGEQwpFLP6Xmb1aYz4ARg94kZftIPOgnhijWo4W6PJvc8m
eZrX7AzYFlLTIPYtXuZQe3MXYs/JLxw6byc6XslIrIu5WFkSrbIuOes3HSNvDdlkxXTm0JBPUNnd
CcBk++zNdGHwtOjSeO0YZzV35KoGOlJP0brt+oAT6ZczC7J2XXt9UMzuqZOwXR2b5Uf9QsPPdRva
uF6VyeXcOKsCiXWsi1XF4/UEHPzQTGHnvlGU8lXj9iAE0mDoi1U3k93YAaGHsGfAOrEsVr0nw7lw
1hJPpwXrb3sXWqx0VjJB53GXbgsH0FrOds3kAE7GxB9actqO3vVBXez5CDky+rTEi8glvsRXujcd
YAixjtL6lo75bWMrf4Sj52fNcEFKoFMtaJc+z4gaZFItB0ucYI4NvJCzbuqZb3LinEZRnQMBM+es
GdcpbUoFOmoaji07S3qyKGDRSXSfuhNYGqBn6JroGufebrINaBYWvAy675Cit23thOOkH4oi3056
eiJdG/uHYO1Hsoq7G0c74WDstevelPPkz1AZYnKau02mykSuuyR7qDvvMllmV7RIW1V6aOf1V1kK
/TvuQCaN9IVowCUpXrhIByMiy27kyxbydBYAK9zoeqzlvsI0oKC3+ph0F3XhO7ledcwuKwf6aWlR
r4pmeocBNSh2KK9Q/wbiXPc8VWXuLNOkCdqxuo5GGyQT2WZ0vkuAaoHivgM5N8jHdtmB5FcR4LG4
DLza7wlwB1NCBWC3GmSPnuRExdm8a70n2Zt1m/H1QfRlqV2KDJo7KITVDJJPlpGd6Gsf1yJs+irs
ZaZm5OzLKX9vy/muzQ1Ux1w/6Dw3qpVjKPt+8vu0fD6UbWsiATk7PhZOejZni4I6+yHnIDSCDEdy
wF1JhB6tyHIFXNMMDg6kQIsGpLUBBJlWctXMc+9nmX5IZXOHs7Y7y7ZcWNUA4CGNP1t4aWi6Yryg
7UFWl9e4AdJgONBnJxjGMfCG8vYQ7S0FoAgIJs70GeEDU3Cce9Frd0cqKD1NSjcadNuCs2lZV+5b
3Ym17qMwq8hm0IBiuAPg9160kJ6sgfZeX+bUqNymW7CoJ+p+Af0slIJ+GN27QrwXMX1EJvswj/Rc
ZsXW4GaRlcUu6lRl3VMki9s8gUrZBt48pIEo6+feQZ1yRkVaQIie09+lJLG+7NFpLsC8eX1T4XYr
cw/5Vkjj0xxkS+4t884Jo7wI3Xy4KFF1CRpdF6RRfkFnXi91xZPQxTwsPBYHcozpQs5Dr9IYOq6Z
ChnwvhcBy0cQr93sTOg2XRvQx5QbYbwohwKytvQSoMZ9uqusUNTFxb5weHc+JD5FmJ2j3PBzmdfd
mjeyVNE8nTptHStEC3eFMpHf2HgGslW0NxyhfpFGHrvSFmxtYpPDWuHH2DbOuR2hocTy/YAGGdRI
rqMme4DfTFFDlMSAIcEOtbSZAqBzmVrgb4mu8bLzy1ymWxw7gEZ5+aGs4wyYHnRtM7PtnJvAYSVe
w4qmU68ur3M3GpZDnCQL4lWZ0tZbDyQNo0lmfiXooIppq4uphjftT1ue1yovsqWHnDyA3aPtbKpl
W1xAmIeNbt4x2A+AvmI+jNqtFdPsSlp6OtfWRw45Yy25arrurTfLmzElCn4j+xEOpAPbJt4DK8UF
cMJy6UieBXNZ+uMMKkOj5Xlim62w4gbo18bM7qbwqrO8NlDsHB7EZn5Gaa/V5JRn6XCRzHiBwJ1D
DhkqqAu6hrNvM3bmpRyCx1OENtG6zwH8jSi+pwDw3bFadfE6tqRSnUt4aL04U25MzgTXhULtEHQg
gTZO2fpxzbdo7m0wpPFd18Vh4x5IhNWTmoG1ZC3q/HGEFbUQOO8I7CgF2UiuxxjCbK6b3gcH4xWF
tAcUPUFN15kPZ1sTJZ302nggo4jyHM9FFcBpGUdFab9CJtpVJPYUqsCpySDDEl5S0Rx9AP1860We
o7Dut3b21DgZ5RrnsQP5REXCpgGcdf7Ai8lbDpXcZSzZY1Nv6eBuBtgAaQ0QZGzCIYtOK5ocAIoq
nPMxrhNFE+H6tAUQGGfLvBe9nxeAp+MZdKzYzQM6de8mCuSn9GBfAOsUBwZiL9R5eUvTGnYK3HkN
vFwDK2ncalPmybWngdYPaEm1Ey9MLvwO1eFILfMxawtQqHMo3rrdYlQtuayXfdrEfuLm5QXBxaPT
LmBDiQdD8o6KaTV2Y6nswCdgCgO04J5zX4MKHLHovovpc0SzRT3GF8LJglRkT40ob4ERrHibX0ZV
nivbUhMUILo5XIYCNE+QdNCcqVycDVQupzIxSkbdRcqyyzaPsY+kvndycoFkPvg8Lakq4rFWFidL
0Q9XbhwbhYwsfFsgEBnyOUzrciX7DhIKdVvT4AhEm+q0uRuc6Mbh0zpL6F5Dd86mBEhj9t7T+KwT
Esrle6fGlcKyh9Tx5BlAsmJZcb5C8so41XkelVi17enYi0RNEZpVVDMKutEAdZBv2RQANEjDwWat
P7EHykbjGw2WoImFNmKQp1yWBtIr/Um2F00MQhv8HxngWe1UBM2EQNAANrWgmeP6bCQHye9mKgGf
erLK1lhnixil+5iDfDdwQHx0BFAvqxTMIaVeOG25q7vpztokmEqhd+3crIEN0iC1Dz2P53NR531I
hJcqQkY/r3oQtCjZDUP0lNrqVFa6WuO3YJi3kwCxq8sq2DuaI1AoCmpOkwo9pnyYAlI58P6jVdTQ
fEVn9GFi9AGgkqrQiKALpdA+UV/6ZGzrTe+JUo2sfpotyLpln61I1LCga2sO6XUB4D8J89aOqiDx
NhkgwIZeDEFss71mEBpRPm0MKXuVG8hlUwMiwm7nDw3ZgmJVkboHptkAP43N5UwM6AnWSKA4wCnb
aL6sJ0RVPLJLUz/kggK3IgBKomGc1ORdkR7wUlTW96RJfTl4np/0KWxmQFCraaTQjVG7m90hh/3K
ccm9aKMv6nU3Oc+eMfcGfr/UdxNIgi6eXaVzoUO3Qpdz5YI0iKpeNclwZSfcqlZQ6N0DLZc9idZ5
rLcFFLyio6lvGrBX48IWhYY1CO/JMrrDVRSHKIYMyGaS+AmpeUCLDVC0ftVJkKammF3Y+p2DMGwO
lBpEnbSClEq6Cpipbg44la7LgeSKDEEfw+56bhzQJ2zbA8RvHb+21gvyrtkX6WWK7INouBeUTfZ2
7C76rqnDhCOtkqzea23W2QA4peS7iQxnrdE7UYGoIyY778asOZ+sp30zg8wlZXzXM06CjkEPxVmS
nENOscyiZU2gp7Vw/BMNfB0BPF/UhN6JMd8VAP0QEnRRNEBA+sy+yzxQq8tyXnXpADt7g15L0uyB
EqWqKybg4C1MMzWL2RVPZvZ5cZYLAe1N6Me+Bo7adxb7kShzxXO8R1MGWkbJT2ejz62GDZ2CUhJk
eWJV5ZQ7wpBdtwchfUywXcRVqhWPRuhKzUMk6iqYhBFB1enDNtYAGxRyAuV88gofhGIWjEWpFyYr
NbzdsESFZ/1qwCzQ3I1ATXAKRXoDsR/3vYLtsdhvaNuFEYhdy5mNN1U94DPK23LZpXmn0Fiue9ii
vv1fws6tO05c3dp/Zf8B1gCEhHSzL4Cizi67fIidG0biJCBOAiTE4dfvWe5ea3WS7+seo4dH3I7j
KkDS+875zNcyZyRue3dJKKt1VDq1g+e2o3HNpnp/83SzUn+aQtfZLGtLIKuJblvk63NvloTpvkK1
ibKn1vWXIcPpwZbwwS+vnRemxNHQZryt3zcZCsxL3tXj0frd24riFo50l3Evbk3Jo6pwCnAIJ1Za
crdSaSNS+z9KaD8dG/dGO9+lHfbLKLDn8OArWr8qaUzvx2qBwDHJZqNCVsXBhCXdFMO3PLRXng0T
mnfvstj5a2W719qtytSdhcZOF8b+WqA5Dutsw3pcsdIsELdW+0kFeClrLtEADGjeYO5UvMHXR/nV
abo5Fppl8Qo5as7aeG3ZLgtzqJG+E9VBiaU4ojCYMlyRHnZDHDQCMgsUQtmXMkXM9SKG1PcnCw0F
h5D26/d8yl5s621GPLO3g7XO8s+dXoo4G9ytrrELsiWAvozDKObOTBNPdCxW/HlFDakVZMXKk3XU
QL+LtbFk73r9ncPr7rE0Mh7Uqo6lEeFGp6GgBQgg/A8+6TkaxzCZ1tWNXa9IA2oVOmyIhbSs+pPh
7f3g+NWu4zD7HVeJgxZ4UHL15hFW3YMd0dfbNugFzudyccZNmZkuqmN0Wix8GWjfnQenu5TD0u0q
z+JN1NUS+xU7+TPhCYEyltYj/I8aijp87RcFdgdbaZ2oHIt48aCwVW4WBcBmDMnhdq99uXPZ1s3s
vkSnBK+encIl8/dQ4+Aa2AE9l4efAUYIRqdnxrR1w5ee1TYpHKdP8LS7cP398yLVcCjE1gmwDUyF
estmPKeobCJm1p3IFcpq58V66r0VzSHsQ+yQ1RrjjEwCkj/0dKhix9YnM4dH3ZmNb8Yporoe4p56
/rFbsyGqaw8AxGC8be77GtpQf6JNXsGJ6sKD7tGVz6Nx0fw+Ezm3CVz81OXkAGGwioeWTneFP8TS
wSNSqOWZrjnbUIN3WDRySnt/2MBi8xMigXmgrPLjMcNf9fLsLBWa65AU52mB6N201kvaSmd3Ie28
xCU44ES2bKg77/scV5UpHwWPqd+Yo8ttzbI8clr7ZG3VbNa5wKUIvdewGjbTNG6kFt+gZEzxUKB9
rRsLudfJ37JcftHKZYmiJEyxCgtlY7KKb0iwXNy82JXz20DR+BuaQPQs+25vbBZ72RqeRL2e0AGS
iLns3lnh4Xnh+s6KZjhKXhUR3Ls5orPUkdRTc6YEZ3qVLm07vhjW43I2Gb7cvjWqQyfkYkmXM6Qy
6UO1JNuF1X3K3XWIGtjbe+t0OMAcsyk4JBbKylMjexZBVI5qUd2wRci3bHnkpO0T1Sp6CvpRJVXv
tVEfrrhQMPaTrqfYnqbQifpehVFrzXYAX1Xo7pvnlNt5SkrCH9vMfkGpEvIsKS1/pKizE+YFZ12M
GUoPum8N97eFqD9nt/tQzfw09kXqSm+Cm5xHs0/5wVvOyqkA6OQ3sTXU95k/yr28ye1DCZMO6mIB
2DCljsIDHd4zSX9g3MQBtSUd3fFg/IvN1Cer1cNMZsgsnRd1DZaW7cnJCpy+y6oOrrXPPiu++Vl7
rJatgm2QLJR85gM4nLxyimiV5abovCqaKC+TBZZE7JvmJZzMugkn8t5b3CAFOZEV1ot1PcFEejE+
/a5t3yeELF8y1eEEC1DuLZ3zMDA8TGF+mlo0VfnQvPd8fZhIi6e37OGa3zfhEERNOd2VjeH7FTqc
Wzb19tZOSdW86BHbl5Isj6QojzispsRvim98gvLtTtKgPWyjYc5gL/TDWTb1NazFLi8yfKd9dqjz
AziF2qigfm8K1CxZr+a47BR2FmqxjPHAx0WffSfLFlzvSeTMRU/b8q0umq9ev54Ld6IHnCt8M9Xy
hU8pGyUsmlwEO92uX/qQvwZUP02hfW56ezcyEBwoKCIYQuvVLWVMl/dB2/LaUkZQikxqGwQd6slw
IWhpRppAQH8njvDi0EULG3zXHtyuEXboyoLDxCS2yeoxy4ezP3h5DOvoWkz+s9cLfXCXblN5n3WB
FiUrYWtMDYrbcTxIpeA6heGLHUoVBS2uZlOWqC68NSpJvWKj3Ws6Pro9uoFVOTmKZQ556MnKKXH7
E1Jn0cifiSYbp3pssFegIVgOcrFbVoBfrNa6jRWzAh3zqA+rQqPelx12aSxOr0mDvssBEIhLbtpH
VdsZXlj7MDfCbnOdf/LD7rnqirjuxeeuKy6LJp9w6FyX1l02jUGNTyaI32bTNu7OIe7BLaebkIRS
dXb0Lm+9oyyzNPBHvMkMRwIcgIsm5PvaeAWoBndPVB41pDyPUEN9Ru9Ws+LQCKovqrHb0mSvdQb0
EerVYtyXKgcXQGqtcVSHF+Luhu5H18z33lLjCIEy65M7cFPvXrW+y4rAUNMp7ASj1BY8BU/yLLun
gp2KpUM328i7hQWohgaIPwKVgSeLmKFhgYG2xmHpZ+9wJbP+XGox7ogzuXs7hM95k44r6uy+xybf
4kBJhCtTG0o8QjI/iZvlxsWKoh1blKzOonSnqNH2KrjzefAdL5LQWso+fDZQRyDcsFfezqDZRpQN
zOIHlthkqW3RW+Kx5A678zNcrcyV94sTO32wG+2AOr/ITDwK++Qu7dYPYtJVZ+igVzV1ZziqtllM
ZFTfo4EJIgm+KM4djVI+0KesIpeuW45DFlq0l4+hnDfBUukDrVwWy5sNljU4Ij0DmMNOV1bpJ5Ag
X/wsrGO3DV5Xp8cRMgxY8XjI5nlYEsG93VLNTx/Vw+iuuxCIGWgEfs77YmcU6MUhw9a9yuqhW/J7
ZfjtOE7qUi0QZMArjncejiMzzGmGHQL3IaYcJ5tspUzHqgdh56LWhHLJfJISE5dt+0Ob6WGkdpf3
RKbMgNZYwu5QmOpzfWuwjeJr5DjkvutUn4ak3S5F8z7R/uyyok261rtMtnxqYGUMlIpNr/MdUVMb
LUU7pqVsPne2mHFUYZUOxZ4OYsZxVJZpI8o9rbuTKVGomqDcF0GX1H1L91SVd21O5G5luyLHqh0Z
cBcwfDDB+51DqwrOPCWxhq73yosAPbZPhpQCp4nKPKuiEAb+pebQoIxRL0qxh2lw312af87oeEcB
DUZ+CRlmduNqtQ9OIY91nQ8Q54BN1FLsCofulQuWDLvxptbqZRQQ04LAt7HvDuiAvAMpDA7r0TmY
zh/T3rTw1pbpqieVeg11b9bjEnnOtAdw88KzzqIxJl6iXHHvZExApEBpNRYp0c0MoyPYcem3B6cL
vukwOPXBuPNojbfSeWkIiQCkmzrNqi/joswAqo5jTDQ7rYrSTchgH+E99Z3nJYsyb17e3rel/+bq
OKzV3a1FXBYYeOsNoGUO7oQbzl+yvNjohn3j44B/OTs1KHQ2NY8x0tIr0DzLjPNj6Eq4aAF7OgaN
ms7+Om1hkH+2HtrupXsxGWiKgn0vOLkM1XyloIAi07E5Bgrux32uZURadKq0mDcNN+k4NX40uKTe
AtI+ihEcdgYLxubLzoNH4nM8ZCwo16feYzTKKFxyVCwrs0Ucwt4Ua49OUYXTzimdg+1rFinCu9gf
jp5Cme84DU0KgU2+bye8zQY4TzU2P/SodmvQ3lmn/rqWgJhyMjwKyJR4nVpFEwxXXmVBPAuI4Dmx
eVpNN3PDLOgEmwrXBMZLCzDuYmEvwYMXUbPI1wAiXTy1lRdVzfKA6aNqs+j8hx0k3KFJ5Ymj9XNN
Wxbn83sB9nOr0MwOfT6kBc17aCthEQOlVpu8ts/rs18vRYRohBd7Sw6PS4db7qJg7By0y0t9lDdS
ZRHDZ3/INmIpX2d/wBoMnFPPcyBySqw4CgY3Ub0CxsKCnSuypKrV+tgaVBoS3nrdZ3iaPHT8aDzA
ZPTeVVEUFHgkWsA4u3oAJpNLnCF5V0U5bmZci/pr3c46sUZfpG0DNFeQe/wfkxM8MF6IO5ujQF+c
TO+m+nspAjB2lbv1yDcwhCSuSLVhqh3OlaziubvtVnQ9NUaifyk6jZUxpTmA0mHGuqNZ/Rb6KOs9
eVHDiFWfVUMEbOuSQ+FIbY7yFEVUGtTsLCu0VlKxCxovBr6uhkXrrHH+qelFswH5/8V162iUS7Et
IFJDYzBoFXx2aPrAT1U9aBSNbZsO7LmphHeueSZ2yny37TO2+91oapboQoOz6lHnAd+j5iavoQIZ
06Ap7JEM2HNsXr82YzZCv8JBq3GbI5+x7x3awg4tdw8LP7JNKTd+kT+CXDl3zk0T+lx6i0n6GfeM
lSt0sLL6zvPXnoYwarzm2PvTYSZBs/FlWG8CY5NJNRhCi6IzyoseCIaDJ58bqGfaklQuDksX+cAJ
PfKGHnMS3Ck+JJJmJVyv5r1lDPVRAJSM1yB6SoWV2mbn2bGAMeS5mGUJWEvg/d0K67A9kXznwq/Y
FsH9DDisJaPYUVn28cCg1MPHekYEAZReCo54Y7MVB1sQIF8hXCApEASxctDSz04FYLOGqxrel0Yf
nNGNxFJU8dg7fzCjfyaw7v+aJXpXENpkXvw5q/c/n/7vk2rw38fQ2P/+z9uo3/9+dv73jOC//Vvb
7+o2QFD/+pdur+Y//xaCTX++ulsG66dPfguE/TsT9Uvk6/r9NnL4//PFn/JgP8Xe/h1wvGWmwHH/
Ba79LQ3279jcfwNkH9/wZxaM/4u6CFkABEdgL+AclO0fWbBb+B/ZfwggSF4GAmfQf8Ng4b9cDM5w
sQ4DQmnAEFL5MwxG6L9ggiHAgt4WKTIqgv9MWv7pBiL79ufn//PXMNivQSgMPkbyluLBcYEAI3Xy
MwOsaNOvBnENVO7Ycyv6tvgoCKocNbKbo5OzbXMaQvIESiZsQxV3jcYRztg2HINP3J1if5weh2Dd
rlP+XaMu/CcS/JcX6Lsc7DwPuO9i37hlGX5+gSWodhSv4EI4s11UBn65C1ve7UrXqw/4A9Q83+EB
oh8ca0QfClW+67YeH2XfLHslKxRVcEiTJkM2pAnWDMpj4O9Vp3/85Z7/Py4l/ZURd8GFY8jGLU8W
4t6x2zv5S9aidm93kPZrtIq5e1N5+LYWy3xWTAOgwka7L/PhAY3smqCwZJ/WzKVHvTQ9BEhepzwH
gekVrtysY7DHbWkfaF3vgmkF7jl2y2fotzuooBkM6AeMh9RXQ7qnvMNu5I3clmD9tdwasXxFnRkV
9ZjtdV/4bJsVmKwNUXW83BJYAWNPc1+aNHSrcxiA3clG5qSQ+JsiaYYh9kOHbmTro4q0tTroOfzh
GD7e09qClG059jgQPdOjU45d1NdrajIxPJixHDd/fz1vj3/3l+wKbrgrOGFYMshFYtDfL3d+dfwO
XP2wRF0HOmK8Cb5VhypeOXNa8bAEOS72Jdxbs7RI4gz0CSVxuUO6po4zoKkPIR9f/+E1/X6PPSQ3
EVbEpGNyWzo/3+O+GjyY2wsk5j6Y76fBmU/tur5082ruJuM6yFIleb2yq626HytydPFQ2+UzsNpP
avTcf8ol/bY4sGt8TPBFSp54SGf//HKGVkKaaEodzQbOaWiK4twwnN0TUK3INerNzMF6Dzsa1YOc
GMjaACQztMNgP0NUfPO59Y6kKr1DU6EiB9PIp0m8BqXCwT2q96wL2NHMqJc44KmkWUEkeX5V7EeL
UsxrljCaOl0fW1LJf8gneL9faoya5SE2QRFiA/o1ctGid636GdyH7gFJ8QFZCm8ZIeDmX4HgxJCm
7K5txuWZZ1+CyamOE7KuaUtMGDeKDsnf3/lf4jx4GDko5JBj5qSPeUf8l4dRLBlTSkPAtAI0TATF
auNjjd5Dbm7uA6+8F8BH9n//M38PaPghjgBkTm4rQOBG/3x7F7uWJTYbUOGqhQBVYTMhcMBbC307
Msu44i4GZl9ImUUW9uXjuA4ibXw0mrJ+pfXNyUOq7aEPvFcQfdkemg2gDsaDf9il/dsr+eta9XBt
sSB8grMpQHT0dvn+svchMCxbL6AQ6ij5lN8Apn72yNnz7JtuIVpEbufobT915DkAwDTnIruyyWSH
chzfHBfQe6uD6Qgc6RPPKvx99GYrPBSsKN2Qw9hZdec2wxXm+YwtXh8GI6rL3M0vYnb13YdKvhhP
fVqCfv6HVcaCX2++h7V1iyEFFMfk7dD++d1JIDBzRW5OxVCJveOH28mQ4R6/6MA5mls6tgc0mzV+
e/Pi8xN3sjxxgS25S+M/3L42d1I95i2gPRWqAkyzBFFXdOVGD6a/B/ybjD0pHivFvo+LX55Cu4ZJ
Aa07bQZ7cKTlkBAGvhGOes2EancOKz9P2aSfLA+3a4Vodu3Oz8L12rQ8DTPXmyZcxC4YwVozf83j
TLhg8sOwhQJH7rKlDnc6Q7CI+ABILFr+XeH2bx8nV8XyOWmqM/K7+OUOeY63F1Te3o4teWro2RM5
ea4nHVsXhoFqUG5+7HFQauaoXeFDam+CBaQne+AM2kXcoRIWftHte7CJj3rhT9xpRVq7kGJFL8gn
10W0uQLB2vXKXLFrrpcy68CTM3/XqVIk2AnUXQeT7C70l1NQwXKcrXXTddHhJofMg2QKoAQ9Ffk5
b0cTL8MEQAY/fO8HMDqNvIw4uffOhJRT51+FBzxudLEhyq5Cymqoy6QjiI9xBiRsRIN8Zy0CLVy6
KrW3h2++faBQ8wWH0mT88BaHZO5pQQ2uU/hZ3cHA+toFTgBC0mTTsVv8Vwcu6xEis3MULQDhPoC0
4EOiuXx86NdZAI5EQTP3bZEAzE7mrnW/oyg7tPQbYiqflW/UQyNcfmwYDKK+6idIjX6Itpq3L/4w
XvSYuzCgsQP4mMR2LjJQuG5nksoE35Ul/dvIgXy1q8lPykUBBWroCEt1xf3Gn9SCyFQ7qgdTvulJ
NE/ah2XzxwZDvQbGnwyHh3YJ+x1VGmwH9RPYaN5rziE6sXZYH0xgAtxyMApV1/oHIwXZh9af0tAs
fews9behRZYarRQAs3o73R50BBiai0C+NMvI3l97+xYEqFrgwTlgbnR/LEfbnXq5fAVxyL41iBLX
lXP+WAj4TR35FSJYoVR11G69wjzhG+PBWXc/CqEglOHFyUOa+s5Ed8p6z2VOm8Sf85vQzJsNLd20
yLP7FbcQLXglp0OlMsSKJlQV3CisS/jtpnflFhq8fwrdwKRt0FZg8fmwExgdEKNYvYViUMN9fGsf
kvDB4RnZeXnB9n0ZsqPDuhcpbHkaO8pS1Wdsq9z1NS+G9TA4xm7nGo+vdGV+WHuK9lbkFH8tfOvc
hR6Rr1H5VJ2a24cF1FM6A0c95VkLYDygjx8/2zWgexrf9niGjdw6tZ7gdbAB4Nqyplk1f/d40L1V
UC9i8AgGsYJ2eMaZAgSParb5+K7WG+ixJAjJTsJ8lz7ydxmAwY2cSpVA/YcBqky2+6gYiI/8g17D
4NGuTdR407oNKKvOazgv8eCvXYqQj7zxX9hRPO3HdigOhozNU2VJ8ziDEQqgG5LK0uPHO8jH8VGA
txhaPp0bxyIQyNDJjpUEUUuz4qXNZBWVyps3xB/fyxWAk7aD3sK/Ls5dvx7Hlg6n1W8R8ggqNMV5
DTgyWDRk84pDg34gYSe3qm2+5ooGn0S3vPW53Ad6WO5HXVan1ekshJIBbpwoNr1apwMv1juRufXd
qkAHw6UGMybd8pob1J6jUDvtTOuONHN2FAbSe/ae1zPbd7ILLytrEFbr3WNdwuW2dopnD6FoDE+Y
LxXgpXRySZLNM0/DfCpO2s1INM20RdflTW8ff9JNMb3Qxb56cg9yfT33sNYRly8QaP44Hnmr2c7k
2kMCpIWsvDb2KcwBDxFSPXcAIK9YfW+YcLDA9zV0S6SXp2XoIy9Budq5tGARnKvsONw+hJ5C4EK6
YI8oa1KLXz8DyAEHE5m/ShogQdQ5wWMxZxsMDRB7LBuK/LRHkWIgcCk+DvgqP5i1cQ5ojSBhtyCB
nXqsEGKcxZnIAqHzuZVbz3Rbv+qmvSurH32zdoe8hAngQXi7c1Wmkyo318qxL0Bu/H1eTv4hr4AR
a9C516CnsKVGMrxkYfU109jKzbDGinZtaknb7YsRunjWDcWj58B/n+eDBkj2xGbNUnoYkIg7iibz
0iIgy2fpXOZxusvUeA9oCIvc1+D2AneOLFnno/JvObdbz1MAiTx9dFyC5SPoYKjaMpzudR0gsOTp
O9+F05Xbiu+s4TsxjNVb1Th3E8MBXJL24qJn2HYOuaOuHR4KnKhJuCD0BVpInAJ6XFwv23Sr6BKR
WZ6KbqJHQGAInXgEmHYjlrQ8YEGM98hULfcrCif402pX8lZsmcdl0tO2OHRS16nh2SEPDbl26JOS
OvfsZinVtB2BIY6m2xXhHMNWrk4fHyZCZ7A0ECxVgQzk6jfzjgiAvB6sGvhL6rjyuTzXLpRyWkmx
aegwnQ9tWehTd/tA3bACFzbPqTdxfaW5CFNldhL2gzMUic4seW4QzNk1JLuUQEsKnPjIhwQNFOxR
5M9VE69iyu/KFj6np8RlKrW94AWGqTbd+ugV8jI4dmdhwnkKYPCE4inmt0ukZ0Y2LFyrU9EDfB0q
eKmkWI89BOUrHYONDNzikSIrj6yLUHtVAnJvJsekHW/OE+1G6B3r9MR7WO7NUNdp6XVOIhcynNyC
lfvK9fczXfBZz4fTkNP3oh2aO+M50UrG4BFeRJ500zI8rE7+3LchIoQgNq8dRMxN1XjVrmFtlWTt
GGiYPoMHbXhGlUcNjNNKHf3bP8swPyguR8Scp1k7B03xHV2T9Xh70o81dtl4LrLxWJVcfcKCThlY
r2sm3SfRm+aCkTUeJHp9223K/KGRBM9BSZ6BpHqburvOM6seVjd8HPOiST66AVuPNPZv/MAyddP9
pPEjUMWsydiN5Wac+/Wl8fxtCVdDXrzMrt8sxEbwawfUNih482WNm7ZrE4TihwfS5tflJnjYoMYx
wDOUPz0C1aVoL9lqYXVYuSnKIt9RIfS9Ty4wqVMHMtMd1HGcd3RpNl0GwXO94R1QTE5en02gngIY
U/gVXldA5A7WH4g0JDpeedl/46HTpv4g8DRZZcqtZUOAHnRNYFjozVBh6XqW+c9rPSMz08jneR5f
ySyufGrbJ0xQQJ1TFJBhIq7Fch0Qtj1KyZEjczFohwbAg8Yct+vv2znf/bVJYuiQXMDcaGspY7+O
1hEM+gXxWrTQUh7cFSRHM87mii6vSGpn/kz03B8Lhx/6vkBYi+tqg4JRXz4+5DUCrjTIH/Q4fP24
4IX0yaHvEMPyp2Fb1us/iB2/9XQsBGruhpAIfezav+pZ/tS7dcYnH61cvcCTEznsKYkYZRPqs5LZ
XWCZvat4l4OJWOb7v79a3m8/Hr9QikH9o5iixfDLi35pKXkXFsIPMzjOneHx1Ekg0SIHMe+NA0IF
7rALir5Ga8zzYymFvgthE/JtobpbdkGcbOgB0eRwYKDA+EgEFWghw0HdZQDBtn//YslvtxYjXG9a
jKAcvz/H//XF5lkTWFMqMEReg+K8QuarRP0yK1gYSOwd16K69j5CSNLk9nnGGIJ69cmnW5VzqvCb
6OIQZjhwIRSR2DKLZJ0QofGbat4LE4gtdyiPAz0th6mz3yapm8dGI8rj2EymhXbp2xAKHJKDgxpm
dVJYRsE/yXG/v0WB5hcDGQMo0z4Mn5+b4MmZAShUMKs/KkqEd9w5XhwIS1xMCjNLWhOT29PqhBqz
K1oHFqyblce/v9C/iYLwvQLY3JgXih8TYj7oz6+iAO+IPFOIeMvgedHolNYgkQHAx5b8YeA1zuuP
w6FchQ97UfAkI0N/uPHuBWf9t3Xxa2wasv2HJ+A3uer2whiDTBVgpBT3P77+FwVkFYvvtNhF4YE1
oPwwxkr5Y3uXT7pHSSofFRILo+ej4WuBVNdDGexHUyF3GAY5vEGi/uFKQcT/ZbvxMU2OeSHGNhJI
qQH5ZQHlhWqZzjzsaqXmEQCTPzQG+IqL6RI6Z9MBgTIkJgPtvhnevbsitI96bMZ9K+o2BTbRAKsE
9duVgMLq+gCyEDFyQcfdink2E63bh7acvLMA/F7XdBwijfEoUOfECyYkHKoRABqIjvWeZeq71Kw6
9DPyChh6cDFN3lw+JHD22eazuiuVWKLqo0KgTrDrOZIERnrsriyqcvexMj4aLW4djTYUy2PNi69/
iEt/1MSSA8qS0hkeQiPecG2vtYEsqzxk3oVz5K3BW5EyeKqYuHwoDcNq6gefv7qbP9TttQV03SFp
8ZRPoIdqM6FQvbV4s0e/DvMCgo8a8izb6l51q95nSDqeshvrKvvU9XRw598+KB9d9Z+9qC3IHkUb
Bmyh09h0M/BnMcxTGWNojU5GyUBhMwQBA4Ai6Mq+TxZzV1wgpGiGG3kEr2UulmM7YSCRagxw2i8l
bT7hogfov2TlmuvHW0EqZGd55h+Yj/3Co+gpZEFpIjEe6MiN6K7EZj/qTBs445nat46qo0m4/dWt
Xcj84OJx2IQFooheljZz+dajLfpuCGIuVQjkdWmCOCh9tZk5kMpBDFdgksuX4IavozQVnxC6qG9Y
3vw0iUEn3tyah6VJyIyemEC+35B8WF7zBbizP3uYQLSyAgOz8Awtc47S7VaTe7x9WhpIH2Ttd0Xl
Qi3C+kZEi6JiwGSk+lYEjeEUIow2ncgizDnQ/Ejqoj+G+XVsnPk+NPV88gtQ86oTw8kYTBXBkptj
gjQCMo8IuSEL8QQj6I/HBnRd6g0teb7p4CeQv13ksjnhZSE+V0qiIvPeRechWWECFyDHhAktGKV0
GCSgpQ43bx8gT9dmK5YxW6Z9MICuoXp4wGCbaBAW0wXAlyQ9+JKMFyQVvvGwSCBoY2ba8N673H+2
LaiH/3yGkRk5psDoLnYwVfxeLxYNop3DF65HLAwfM6UWr9x9/BAE6QDlTMrgQV0eKu1OgAvVd+Zg
XGGVyfxIZ3L96NwnNL2HIlhRckImTjpwM5ihUgdpEKgvwl/hfHuls82InTcVUMV9gTFs0Ypg+mVo
vByh09vmCjxPbkKXfKpI0B6X/2PuTJYbV5Zs+0UwQxcBYEoQ7EmJkjIl5QSm7ND3beDra4F536v3
RjWtiSx1zm1SIhDhvn3v5W58HCctuhRUPps2nnJeQANHliC+nItFBCOW1ndRTzcCQ+1zmGLjmVLz
d8Hc7zXO6Zzr3o4C+oZ93uckH8eQ28szfjepeKPxt29RyhdAjO8yEjN2aJ5EQ+kvoUY8dzQGplZG
GwWJVifEGfPruD4C7ZR5+NbB/B0MGb+RKezOTon1Cjus2Z2TkLF5mC2n2R70y2I7n/95EhpnIEdg
eH4VU0kkWEJLM3PP9frZhvD4rFpcKm8ajrqmX0kgFM/cOgUzgMnyAT7x8hCH26fmAglOz/uXOOpG
X5N6tF3s6T4PUUW0nC9d21TXiHaZUWFuHsm4Ja8S+kRBtn8GMESDms6+sRYrWoGCa3W12JdD9Jfs
7XxlhGgeDXcnaD4JINKZuwvjl8e1LHuOiWl293LUxp2upd3u8bcvFv0tbari8PiudG9Z6Pnpemeu
xvjWDfc2UeHvrhme6oX4yeOoXSB/EH+C3bSg051IPuW7ZY17uPKWW7OiVgXf1oq2Oz3a48JBaR2I
3/47rclgr3bRhsBmITdDZ+4f/+ed62p7j0+bGKC1XAiE75cqPeMhqW5N7N51kdonaZsTL0+fwqNo
AqkxgNQze+HYgmBRWi1szqT1+75o9jPDta2nJB7kXGG6t7Ob3Y287pH4EuS6vmHRLG5qcb4Wx4nP
qzdqg8buXE3ekatl4OowdciCSjWknMMlPIt2gLs2D9Y2D+sK31xbHnqQPb6FRrI1u6i+xJnotn1J
FCHPCVe0uhbvNJBQW55r/LmVQxvyeF8elfqq5iS5peHPsJY946X6E8iC2C0tpCjCW+XZjaN9Jmbe
BAIyHQ6vaJ0PWK+6YZ1C6tx9A+LkZBvWWQ2V+lHaaDVqHnBpEWrTqrjeaGP2paNvB3NXansQeN/F
FJoBmWhrWxIk3zcRLKiSqeoZyf3pUSTFU2ocErMxD93UQVRcyO1NYJBs7thdVNfu3RpqAp/N9Mui
W79XkdEHpH4TiEm55YduqJPEnJbdmBcNrvw09x8dplXo2dZj+Jkrl5ymanNfVHN0eCgbnRUPW2+9
Ob16+CBwvmyIGbTbPrXG91H/wIV0mzEFRXh6fuLmV3/y+U2N41tZzP2Xli63ofxd1owA9aZsA+1x
SMAi8FM7KbvPXimKEaMjiQJaAGtY5gtAt5d8xZZZoHk/5GC9gLJq5vAFw3/t4yEyl4Nq5NPjbzXw
c58NzGlxBHStjbT2QnFLHMas+ZEn/Zdj5+6psybv3NG4YThDjRlGMkqJHp1XKADtOsEZ2UavqheF
zx2wfJZp9BbhPWvK4m4ra9wzcxhJeIQuRp/YCTz8yCJJfhZqOui8K3fFRcw1UXfNLl/vMRPy3b5o
pmGTjp9hJpJ3HWaP0hlElpNhnDU7cg4THRUINKy4RWqPJ6OyI35L09fCUYiwSjDVBJ6U+wtTmQ5n
ed8Y3f0x0LHL+JhDj2m6kYgxkAFFmIrwYN9WlBNew0Bosv/mY3YlW849z7iRmFQYGRsT2NWUT9VF
mkV162RaHBMTqOGR16E4PVqCNrbRD6iEwQq0cptEmsQhyekW6ZWvYGl+0yhWN7Ex49/O3fapJCbO
J7yfpqV6T6oovhCOCjddZMYbS6rsZQi99znPxk9VZCTtEYXfTGdqfKuavwkdfcxuvPi1qsPm3si9
pv2NDB0IW0lByrDU2dq1NZwWvZoORp/U24dkkubfHVlqmxF/7mdeYyQsSqM89R2LdYOiqFDZVPxc
hoR9PQJSvsZ5dxyLIT7gIZ9yUqvLOhorqnneOBDLdtl6mAzrX23weoS6/F2byUkOYpqvcRJdW0er
3kyBZWucmk8SaP+cI4aloq0EFHp1jMb1I2+cjmWccrhkTrTCiRA/bD37XCgadlRp8KZaJ9una1VT
DzxZ+tD8D7xk27FXZ8P/O+Glm6CTWHnJNF9s0TD//8bLtIustQ3SR2Q5KV+Fac9rl0qBlRGS0R4a
18j27b1mKHWWhvClq6wjJ5k6X7tZDD81RPHvy7DMGwJ3pd8C3IDON+uXyfnQU1vzVVdEX71eBrHt
G7OxXOaxHZttWcPqjaTEwlj0WO9wzCKNu1A1JJnO9dvcHP/zL+iRyfsb/fehWSIaEKM4yjg0L/Zq
hiMIaj85BaVo0psZUwcs8lWXv9Wz4x6mJi7fpsYjLhb7mm6B3FrvB2P9gqyrgtlxssCTTKjoeZqb
WgGHZgGObLLD+lUW8Q8iGH9C/OlYPahQATw0d0vF+urv2UEDqK7//SUpoMhlSm/24ypxWZAudv3g
afC88HGURxvj7i9vMlJ/VsPOyvrsGNKe+53j2t+aAd9ylqt9NMKuenR1QiPJrqtljVMkxgxo92wl
bXZ8qDYlPxGr+bz74i0EkiUR5NoZjLcKfOleC9WzAfCXC4SH0JtgobUjKlopi69izYA9vmhW3F0T
6DaT3iYbPUe7+u9fD1OsL7eZ2sPjBBBNfGkoz4+FIjs/euoH8R95LFYjgowIR+DGFX3dvXlxNj/b
8E1/iZZ8vGOG1b0axXw2S+jX2gAlo8KvcnhIeUylUPrnawGD41z31h9VD8uzitNf2cQVNYADfnK8
Of43FkIPvzHpWxvv+TvJ8diPIBY9NIJl1sk/pcO9KqCyTB5wRN6y9hI6bXuC8wyd7TLCY/nRjY4d
OHkWgjaYcjIP/ZuTOt73UiQfYnbro14xHGakiY7qAZww03AG2dO8D+3sXMFq8twUXrbRkbaOWpEs
h9TrmFE95p+/I0+W/9S9IhvUTo+Vvu0MvJ8xmuwVPAxRpUFFO4Lt9quX1iYqh5fdIHXuH5MyOuqt
XEOn4aCY4se6+a0UlekvaTgcGSX8nOc+O8Xm1D0tOkcn5LQ9IdUuSMchu6O+Lwp9VxtN9V63w95L
AcEZzTjThzd+icOerLI1bIT3n9pYefrwr6GKJziweBZ1bqfcSZ6I9mFazkftxIF4tTz5x5P59K7L
5FhW2fHfLDmblum1duXHksyYuWLjb95a+kVGLX4KvThoOiT0DdFLfd/P3nTOIl07QFCakJtX/lOX
hD66buRHeuGeRxWPO87s7Oa17mEwmiwwtaU762JUxNp68Uo1W/szpEu1heZ1V8lsvROF/Jb3ieJ6
M8ReaOFrpoXauz6HZBW1Vy8ulh+tgHCYZMm3cMqMU5LQQbeZfmgYtbxVNq3uQpXxFHZ6+ayRrva6
9huUCvFHZ7w9lkpywzPR0PrE/WNIzTfrEIqOTJ7nufPeNIg2BFdIFnZLMPWE6ictZW6DZMfQNo1f
hlR3DyKFiqAW74gJFJ0ax16giUgEZqu8jcdOgZP08uqQufbkT25o8NBhc7YQELdW6CW7LBsh2tQw
D7sUPCh+QSS7vHE2+TBaGIgODxdGMVrUjKUWHWy7kyfgNXIvbCLUznqL5+0uL3/mhQj4HNRHVsDZ
K+X0Pc1Wd2g7zTqgyux5cBMZPOT0wQE9thQMkkKyWJHI1LO3iPkZWaLfe14I+yn9que2f5E6ie2l
FCA08mHfZYMD+FZz6TQXch7/LtsO9CCXGk0SCdHq+vhTYprXBirWv4rCmhvzVlnHiPvDX0DeBb0q
4udhcaLnfF4YK5gFA6/128SygQRWJTGirBrwRShE4ql/s9fnRNdgOkSFHW7xj470uCBXKFqhBhDI
9TNdHePW6d8qS/xUDYFd6XbhXe/AWQqg6HpvlXQBdXtsS6yyVYf1gjTpOWTeLLz5gI6T3kD44dps
s49K9tGVkX7CzGOw/LorjO/9FFhkiN/NGL5nNrhBm4bujbyus50ZvL6FzMPrOv32uNwfX1zFiLtx
rvwl4uvodONbHBXAkZKCkZHpvdPQ5Ef1KOCkZQOpbHE+2FGyVwP2vmyag6Fhqj4bMRgqJwnRoFiv
IJDVtvB99G1uGRYRWY3T0BxzileQIIkwMCtoc3cf8qXyucjL3cONEwGm67T6SqnqT1asXkoVpadY
A6bize4pp3LbKBv4meZF0Yuh3tvQtPE+TNHWdDHlyDS6YKBSAVzJPHDnbEJLmtkVQCjwyYi1rYHz
/kTHYcMZqHjV3bqjNCK82nU5aKG2yl4czXCCKmoywo0Fbg6hNOISJNscYi7kM2Pzhm7WX+zQc/0M
iNSIpf+L+n3Tjl732UrJ7Szdv3MlsiASen1OsbqEWA7kb8O0BNeeMwS61VdvmNz0TXbV4zr54BIu
twa9GQsZspTgprmzU2R5vQ3PD4Fpjh5WYBX6uu5G28GOi+dmGgef0CQsqwGlXxbNp4nsEUTNC2HS
YhvrKXFRmIWnMSv9x9xnKJQVJGtYHVRtANLQ/ZbVeRpAPIMtUXQ/O2PB72FKrSHrhEQ5rX5cGxqQ
mSfNqZ+nkyey6cat1D+5mE4agqlXzRy+pyW/mj7pKn+ZDBOgiSwBPHC2+PoMxHbKBTA5skmbDuMy
8Ye1P88Z29FUd1t78sztKCbvpMz4dXy8wRP1DIHeIdly77b7qsiW6+NPOGx4BdtenOO4P0s6tve5
IPc4xGrndCHsmLDwrvEiw/7YC9HsZseynvHx7GszGq+m4cmbtywoSkCYlJd9mGuhTVG2HJ0yfrfK
8F6nJlsZWjLnIHvTe7IWw47Wky7yxLdx6rVt48HteXzpyKBa0LmeH9/1jbQ587uPRo8BaRhtHEwq
7WnMGRT5ahLgqx/fl2m1PHXm8ANecU/l0L1zGcBxM/XeY0SMQZ6++Qm/kvb0+FPThNp2LmNwUVgS
4DfTONisd3mdXMqCqfAWGIEY4lS+dFvSVB/VWJJJ6hONHC1Yy6sEJpSR2dTXn9aMyuol8gi0rXc9
79GKEugjsuJyW9eTy/P9f0aFjxtZqsg3Km4oBpyP/0pDTKWbZ/Vi5JBGTJVjKqqeJyu0Ltlghncn
DJ1no3kdSic5RDM4BMgi4xvLJzzE67g4keZZCKykvd/zkJzMcCg2j99gOclib9RSYdgMFHSYPz1c
u03K2zwrTb041ZLdDBBP/8xyvZCbJVfpaycHLA/LqG/tbnEPRmmEhO7g3EVtIu6O14v7bCLHOrMH
LiY2QNePZIExa2yKKoTlmTTNYcGgcrOLetflqRdMOlhMe9Cyq9ULc+Mt6Qcjou7ez7A8haQi1Z1S
vFoDAfbQ5RRbxpreXEGjYOr/+BKXoM37AeVrseIVcwOZ17R8UEHNfbIhKyFE2tfx3TCq+rtBUp9s
4vREtHEvrSF+ndaGUChQoMOyeE+N7blPjacRooCWZXZh4j+8PGK9ZjOkV8q8PtlFIHzPjy9mXbUH
y1QnmS/kr+db1UUN9dBSY7cPe4+2Z9VhBxPJJPmGl7U/CVdPoVU1HANZX9pBy7/b0OjfbEdThKxW
2XpVOmE+9pf479w5w3mYs/EsG83F+iB+DjhPz60h7HMxuEQrC/0+QkiPtBdSlt4+MTxGRZM4P750
qfkFQAf4ZGQS5K6aHMmTGvDxAFoFtgpTacRNpctJUvEwYe+OA6MT9iEduENrTTQvhZuY5G8bEVgZ
eV5AKrfFSNTt8Se31ncJdRNq2NxsHofB44shEeaYm0BDc8av1I2b6zSM023shk+vX/LXhsuK8qZ/
cQBsNyTyn/JW7kBLhScVJb//+SzZcARJba1O8LsUQTYXy7brK+annaN2mVkjasAa2LSlmQbz6E1Q
0yMWMNRWfB5MYFB6+UXQwP5YSyvAwvCKLCZVK5c3Optumu5VG3KCl/OH1evuNpf18uRoxbSPrWLC
ssi/TFQo/DGmMQtbh4Z3qcf3UDN0CC2QgR/fYnk6R12LqFyjRJJomV/4KM/pOjdeACygsizZ1mqw
ukejPZybvH8v41wB+Q7nwxRb9d4RhfWdoMal1/Npl+aQ5iu/MbC2wkzk1M2i+I+c0m915Tk/vJFR
eZ9Y6dlLAJet9+i5F+lMQhw/yX++xSPx+BaogHOwGlRFi3rXTgbn02uJaRZOYtxgDo13QIo/w14m
awa/26VmVj7XbRHvvIGY9+NbdkK9Jraorw1s8a0aaIZBYcRvYxrxVI3gBfqsxE9oxXFQrMYZM03O
yLvLTaziTs06iH3GFGtMh84PE2W/zHlhvzCA/9DUXF4e/6hbIrElUQnGeyjA+q4/Syum5pyXzX++
rVzR4MuGVOSRx7YTQRts9/iTFg0n9oKDKdbnICo8VNu2oDfDJ1YhlmwsBuJvYd/LO5er//guKZbs
DQGcDUKbwbFZpeMtvBmoSU9RmfzycCZgp+AB7epwOE2LeVvUcnY6U/5OCxmQ+/ujGeX4Il0G1kXT
weEr2pOyqvi10dND5y2HYlZ/VNYCRXwUeaA/pO9RdnAuAo4xdc6Fx8EdLVw/JYfNRiFrbR5XJqu/
xIWiBq76OsjMl1Fc5hSPznpcE+P8aHLwHtUU2+RMJ/Ux29Neibq9TVH0JuaCFRE04D7tuvZZSChr
alAjKVLV0siTfe5SWtaKgdAhaeIiyBU3Rq+byUcUzU+50rKDMU09+cbMuxiEk6AtZN2XFOOlKUr1
bejgeouVCj8CsnkUMgh94Ojw9T0BzfWbrqw2tav60+OsJchA1yryPhj6beEUiBX/94vFUMOvjS8x
9BoXOJIe7+9+MfQCcOQwXWYPTOEsEu0uHf5HjdTePbzGEeUYN9suYZXK54I+tY2lM530vpNvNtTG
3DGClkcrhtUKO85e6r9W3L7pqexezax7lkOMjXKs43vS2OOhLhqLrFpiPTfJ/NIyYQ66FFzP4w3I
17eii4bmajPAGaxo3zfWeF2ktJ6h2djPuDZj/NmwG4ECHG3u2A+YIw0p7eO/uzQh/5aFqroOQDvn
TafCxjet7lc/uxGusphtB5WBOKEZ8XwMo/dkdcrJvskuc+y6QVUBX4B3Y1wKxZinscKPmTYZxnqZ
P4uErP0U9k/9Op+XSX7Ne5gwRS2bLYm1e1zUUHG1pj2LRqO9XA1CuRrBv3Eop36DnglkKTyXBoYW
SigL1j8akINpY2uZBFGWslZHx2M5hE0qvBGz9+cKvd7eumNLSj11nIuuPzkTYDCtHX32dYxv1N76
S9xWhyhyTbAXHMzKCdltVObFwcLgR35JZy0TxWrdlc4hnNw74uPEyCcprvbaa/H7YvIK3ZR4mffM
ozhsZaGy8z+lAmBjdp/W02fmPjpWai0jxSsJz/bQTujPKi3OUeFcbFs1V1r38G5GRvlsTdOmxJeG
aqEl/mMmb4HOOYR1f4czRKIlmdqvPE2O1cDMOxnS2i/t8ZuCDXu3gA0N2oBbWhaWjxpoP+dQZ2Eh
Z9d09Kxny+x2YlzmG2bej3Jwp7PGdpx7E4JJLc2IID/RcFmST/LWfz5KhAcGSMfHf+rxj1IFPj6L
mLlzbQElNWa639mwX3rIKitltrNRrKO8ubXM1fc4k6HKr8b9R/2USH6fBgtJslqyrmgdl0869Val
LM3/17Sv8vtjGAMJ1L6txyKQWY9jylnq7VIo/d0xxeeSVgxkjKy9iWiA3ra01bXAvxgsmM2Dh9o6
pGQNQtRvXjPf8Aa5C4kSdWvIb24aZsAlT9yop4pBYCN8BFqS2yNot5yq9GGZj8ceftSU/gg7qz0q
xU6/PrbCY4Pe5bO6aNiJPqdOlMkvZWvpS1hq7oVc33OPSfM0t810bSfskqjAuxUfWuZ4jdIuX7aP
gExf108P76Omt5JVMnaFt5FimASZuulYn7mNiuhE2UMQQg53uqO/ccYcJcTEuTfN+teSGcZTFOc/
Ww1hBgZF/NMuFfM17kZm799Lak+fhR3kQDIShWXO+2GIluskQeJFuSPT3sRKA0K7CyXCy1c1jOOt
xDDnF2N0KoRa99tB1lRil2bGiz0lKHsx851eMvtT8QWFaBeqcDx4Xoz8AwixdPV5P4x4xMtoSYF3
xh+YITPPfgJnxA43/JWLpackDbJ2h4L/7Fl8lGjwct3GAMvbrCbnUNDd+6OoRbBoSxJ40GgTm5si
nDz1OqpphS0QFRAmiziWok5Y6dXzv13sZ5HlhB0SFKk4n3ylm8uu1HKatOQrrhmA4zqHAdUupIEc
OG8jMw9TZ/5fxeYnJSnGmYUDPW7P7AbDCO++uMe+6LOg76GYGLTnhIwPCVnIIwwTpjdDghXd67c6
rbv0tC0DZrbgaIAoG2rKeRqZ4Vr9KTTLKmDJzAlWG5pimf82auqrJfvWgubfWgjAAcabmfHVr3hq
sL+a5kHMYn0omzCATJwxChmCAeZko9fzM3ITHMH+G6PWj3YufySzD4lVC3KrBGgDGIRoyK8u/FN6
8z1Mhl+RNRVrkwEioUxY+2IUp6h7knpY7cJcq1CAvfLYL2vOIGQPDA30n1ibAsln2Kj40GJ/Qycp
bwXrq/L8o5/mcAe0DN0rSaGQz5lAZCVlvGjqb6bZ9dkLHXOLaI+kzbKEodXns9RelhTE9GiQ6Skb
FjNOEzS9VoNX3Hn5ROGYRRs7Gl5c0xmuTkwniG8I3mHLkAW4fMJVX4Tnjh0XIJ09AEpN8m3V2S+y
yOotaFgRIQO5ljyXWszwxcXpUXvovKMH7mBJ2hVtvRR7KHYIGyt/0UMjHDll9Mn09oSRDSszj/iS
Zrdgi5EV38fEbvez/quy3V+lBgAI246k6q6SIKMOA6DubBPG/47eFpvQIUnMAoiy0CTjX7jJ7kvb
pQCyW+0r1YsAXxzdeeh8VbJY9zQUoPwbGsSBgmvq1G+vkyIgdWWAn+NymUf0qrhLWYlj4wF3omwf
JfrqQ3Wdk5wPi/DObe/hKlmc7Bg587c8L/vDLKliK64GvBS1R4ikNEPIWOh3UTFdtMUw9nmu/oQQ
T1WO3kiGwo9MgbipLWQIQps0OJexFPZ0LY+RNrOhRivjHY8NcAoxDs8geo5uvLrGC/J8I3E1J45q
4FuJt9VTRseRhnsG9euVREt+8dJy32tDQ+nEZMYkZDQsVQaEotR9g1Jm2+OBlyL3ZVZfM3iuqi8x
mqsuO8Ia4ujEWmE02quq68vkwaFrulMXcTzVrMDbkG5/6fmBMfRyMpggDqGJJAfNHp6gRw4nqzji
R0FEJ7bKEkaST6BvBCt13N+VERVoczNnkF40wdLwG5ukrXYsPNsuuvgt3LjbkZ6Cf4KcyUllITHK
0fJ1maXsbm0OWei8UgE2m1ivf0FTxpc5YWYxZftsDN9DCJd+nGE46TUYrtL74erTGqVJnofCYFFG
GfJxakxSjPx5wWforbj7KGeepDYkcn57jbvsbPelZMvPxl5ithlM8OwGblYGJR2LZYcHMdWBEhk3
x2K2iKYVdOQjQJPKSsUGxfiVVUA47NL0u+qwRI6RnQPLbJJdy4gjGFrnHWe88yT4zBcMLNMgYIBr
ZbmXdfq3nsccfFGCebiZd1Rl3tFzAUqmDbv7cJUQIU33dqpzfs84UK3BucjMeo3DCqnKKG+rc2LL
RH/wPdGlfj8k1hb7hkWE/CeizxXmC6STWOIxjYborFNicDHUB83FPS9CalDgoPuSNZ9yYUFEjGCn
TyeVAC4m4AtJtc+fOLMggPMBmeZibPRl+m0SuqBnA39vz+afnKH0/wYcLtssI7Q+1NioXKytU/e3
vOclCO2So7TaudthYXogtWLkKqGpVxOb7/IG5TNKD63LBswxFMyjswCW6LgNC8xLOGhcn+1tK2qH
fZp/tQ5vQKjWJWUcSNtmMtudVTMPj0N3VwDbsxtW3kXph55wG7emsecGhDyHT+01aftP4nlPjiU/
hIi+Y6Ounzy3ADLBg0O9vDViyBdyvuNW+tQZ/G6YBf60NAHnOaJ8tUV2jCMp7un4NXJYbduq/SqM
HPwdi6FjMopBnYy/ADdjPrJm7thhHXsYy1sSIWekXhIIt3wpFCvwWpK/KNasoIFQZYfYXOekNQ+y
7b6D31ksC4LHzJbB3IYHnDNTtuVibmWJvxgJPtmmfc+qKPu3NVJgUCOH23jpz4aVMOXKuGS5SPKN
NeBoGSLtj2hdEp2hccOdWO4i7dbSBh8IK+UsnfvOj322TX3e1Smty4Ioimo3LLRwU9mWfESJuUW2
83zD+JS8ovjBDG5oLABmw8iEmoOg5ywAh4wDHy1jBELDwLOsmCVZ7DnYKIDG+2jujyzlWfw+TX9i
ycLtqyWXOfS+sPPg2pMTvyGvPTVZdylGDtQuj3CufImEIs6VTkuz/st12nee/Fem+znbRqgqyjAm
jTLp9nOb91sTFmZZEM/DIUiaVPU/4IJre5dOEl2SaxRblDVOIf7G5Fm648iywbrx+6goA0bx1qZU
Fh9lCFcehzyWoOatXmDX4ikJZks8G9l0trDIv5VlV+0oUzGLu19YnIK4g7+r97/jPuappovR2IDM
I/ZKLNZhNzLRv7mW9iYrWTchc5NKHKZ+h38LP9Mg/bjL2djRsT9ASyn3hQvAEG7WNi1mlq2VDCn7
dBW2YUHldX10lfN7bKtPfZrHIKyZELfDFJg6nsnJHczDhLJI8rC/EPEOFSJf6Mn3fuAit6FdAbIf
rusORCtvtHcxfjdtNiV5ln7HtM6uBMRtPNW72qEoiCtqCNKO3wEqSFKQcBfHhrwnbBL61HicdnMW
fxhcuElanZSi1rKJSFO9B2aWvtQjTKpc6IzqCabVocYTyYaPTaHn9U1Tx6Rj669d5UTLQ85Far84
achLmOy6kr2L/VS5h4SR6foi2NzmbIHiGe+8ux2tSd/c3DMl/rFqQnk4/arZzB2SH51HM0I1htsX
CojX3UQtrmtE3Rr4fOS1mmtbsAgsZKdPMOfpr1zHg1kZmkE+0d1N0wO8C3MtlfHdtuboMpg3RhLJ
bimR/Fi5i5BfdCc6Jo+6ayT1XTtfYdkJxAzY4kI1VEY6f9myvbds5MxL2RxN7VdcB9q4bcbcCPSu
5GZlGQ+ZiUM/ju9106Z7ZHBKrxzCfUeoGstBDUulfVWeme8SgjBJy/VtezHbjKz1YXHlSU5rRZ17
3ZkaWLNXomzJrZ5GtPV8Uix80KE8O2G9tdP+TZUjZDTHOBCL0NiCNDgb6Fo0xrTmC6B8QYiK9Air
7fU0O8p+L5bkNwtXnENjOHu7gX0cmyMhohVybUCbPDR9fyRxOmxVylFQLRLUixFUiUeFlJ7H8pSG
LJ3rybgxm2xuHXZ21Aux83ookHOpqm1vm2cmCQifWbItBELUuhhkKNkZOZNmYrHybz32XnS23O7y
yiQG205HK2w+AAkghFlEBRzTAUyr9tZCANxJu5OrOSvV22U1u3PJ8Flh0W/7115wmFqlJfzC6n/k
Xqm9zMzQErgZ0vlZFp33qTuYmPqkgFcvenqXfmCVYSv2dh5BOBct3AMJQofVckXC+AUkqWRIEIJz
TgxzGxJr3szlzBaBUs/2mXaWLNw9ZVbi+WwK35YCVbzv4U7IJbBC2W+S2QD6qodxkOPBM1WJwoxF
yQafyjYxCm3PC8rWjXcSILVP7u00VLDJ3ZadjEBrnisHm0kzyVPi2QslWlVsK2Jo4/wexTbbDwDF
BQUnawxuJIC2/uV1JvDTlNVqifeHQiveF7PzjOS/6fORsUnFyjjImbAyXOO541Deu0zSEYdZByfG
E7/ua5w5ky+G8O7OOBBzkH+QVkAf9sGC+2TjhlMMfQqQcd5syZ2ADRis37WLdgFqHv4u/sAZCxPi
WoqeGFOoQ2naiKjtdqNJ3HdphQTC7458Kscs07+3eXIgUlBu0jKz/F7CHxhrfI6bvMOEggmQZUDQ
wRN2tWD7ABffZ+0PKybgxED0ySawtcdc2uARxr2BfG+6vI84aKOmey8Jeu5oVHDYpAh+BPGDDpex
pvrkYIeAb3sa1cEtmBjyB3J/8xe7KXuQzx6b9GReMOCojnYI3WtmHwCf4HJgwwE+Be+boPI7thY8
Vif86XTDsYbFw17ZVvgTXujVs8nIJ68wbuaawA3Fty56wrlnKogv4zfL1OwtCni0Y7mqOZXmvmVF
g2lg9qmWmWaf8Aw5foX0e+266NxAjQ10Flg+N+rSaOTMOjum2+yzCJY4AIKIFXeXvivLwGpZHN2X
94owEOcDwxOn/MTbl+7rZPmsOFv4nUnogDDqw/VjMzvujOi/iDuT7biVdDu/itcdX5QRAALNwJPs
W/akRE6wSDXouwAQaJ7+fkhV2VXH9qqBB55wHVHiUSoTCPzN3t+OuGTVkyGteZPQzvEo5Ax0zInR
J3A/T9Lve7azxZ5HCDEUQ+TB107DTlwQXOukEOeJ4Kp1dEZ/6B9gmE7YVfx5o0QM6n5UzLE/M0vU
nP+MZjkgOqYm7l0ykyLd1eVwjma9S83hObT84BIn05s9S9KHjUdhxB+TZz96pZ4ZQsbZLmxJdHFn
3qPELgQ+AwupNYea5aP5apwfGVG9j7XhviLvI4FtJjxQfU8cDNcegisWnkg8lGaFboQ7nzps0yTQ
O4eeAIJY6JVjAghFnCk5EhwW9tPd2BvFnSxNJqJTc+pF6q0R6cTbwLGZkaXfFGJf0uIozPKRrq1B
FrJTDoUgZuwDELa7fIwHTLl0v15Evt14wwskci8sPso+Zw06gBgrzPYBTRyCr6Iio8PKTmGsvW1Q
tDM77fFDldVzwCtfDQlKJ40UWkkCE+LveVJM2+hA8EibWOwFuhcTusAdvuID28oEeV/8mtRIMKTT
2btSAOzFwgaaxd72tb1rYPRMdTOu0V09VUyjt83wNSOJ3cYFDs2iLM9t0x+Gvp/vrZQ7OpDUwo56
Yv2D+80nmg7R8UorP+GSGl4TVbtbzxi77Sjw1IGb2Zii4MHi2Utdi+oBW+iGqTla8cI+591nWmfe
RaiVKEO1m8OR4Chkg0jTmy2zgLs5NsWmltHJ7cleicp2Y7p1dEqIVcqpaVdD2rzXffvmKCLcc/Cs
lFz9zm/VvReRCtGE05Eztd63Sf891LE4wIr/YpEbnZgxE9QRIbPUg4NszjK2s+yT595zT8hsYYyB
yl/NHuiH974vu1Pv6B8yT3/1BHQyEOhpGMZ+Feb41pP2JQCFv80RPG+D3PyVD9YTY95yQzc37kPf
Q+OdfrnIp3dFE3Xrfe4wT5oR/2864GMqiud1MzDJmJ1Un2SfvVYpE6Eqr5qNyJjzp8oIN8nccwsg
qzKTfF+7SXf2mukwiT7ipLfkoSuDhzQe1v0ytnI9Pe6sCKBvOnZyjRmEUUKKcsEZvH0sSSGxqAkd
p5+vZgFN25f2qg+YhYeaURN5LKx7zD7dqJrk8XCcFJtHBj1N3e+Vnquj1VnfkdX1zH8aomztH4lO
jIOdPE8eiFkvHd+Q9/2snZifgQ+LR7bADozh3LWeACVdaw/BfzMXYk10DfLPKZjuJoVt585u+WB7
lCzrOOczkonFlNrGSG4PX+Pc3nVs1sg1x43QGZR/JaJa7GYQmrDVr0j7OnQsd1dKdI8h8gjKZ38j
0xz0dXJX4wc4m175aan84tW5g4hXXHstf7dxnqF6yO7dvgkYapL1yDSuDMl3Bk/DuI5NHHSGj7G4
NC0qRHpKrehv45bBl0fTEWdNyTQoJPxp6ghGZ6Mpk/Iivfw66Je6TLCQDkZ90CH7NVlIdOzV/O6q
NL7KAsGH6HMKCu5PWAJ4Fbe1n9ocHAjIemX8mmzrTceGtaP/xuWFQ9GvWfAK7AjkvzRE+c5XesgQ
ITHXCJf1RxyqQ5Rz5xcozatjajHcaxqjP6X1MphdsRdiNuR3+cUU02dv1uap98tPhjEm4AamxaWY
wHeUd0jqXmVg2odKpR+WXcGG6ccvLYkUZ/7LXdD2b31puBc/3dvchin8mG059j7T4/kctJ2F7iT+
xqTRAtQIGiVMYB0oxvN7gHe/46l5mFnDNmLMzqGJGqHPPGJGcgNadKO/Gbk6mLUTrgdDl1uXTJWV
wn/HIfmEzgr8eh99DsC1D1YZ4VDk+bouQWiw3TMZaEPjb3LzMZM6JHLNZos55R8JlA0LKgQR2Uyf
bCw/ZGSsUo9rsSnFQ9qX5NM1Zb+d7PZqdPF9b1Q/HET59HFUkb5EI0hw6BCaGAsLHqETK61vsUdO
VrMqWcZElrL2ocTWWo/psM6wxJLCpHeKSAZbaX0sbLRjKFWec6+YdsZgf4PcOYEsGUYeO0Si0+XS
6DAk6YdvyiAPLSdAyZ5tsMgwpOWQF8+RwW2qxXgtxalu4ezMEiMImVZ0OZCSZzBo+E0f/RDVkLKT
zahg4GvbyjYSfz5kP6pTxBYujsKi36qyhLpiJt+0nZynLNcHaSUUfCl4/DBfpt2ZTh78xFnFHoqk
ju34OSR7tfN6k3eNlFoQhhkzn2ax85Pd4oMPJGc9/IQwrtfAqLDHhUZyGmf3aahSY1c4HvCdGhNN
KuYnq0oeVGFuuODTx8wfnjuPOVw/vU26r5/xne6qqX/HyVBd0JS+uTioRhFeR5DDkNefowptkduE
z6w3aPysz2Rk/p5J6m392bQx86lQlJf+uxYmzTwu0jwGfu13xHC3/jSuvKTNLpVu0HJqsoNBwPB4
pdvlvJ5+NSEAaSu1Lz3qbDmqDxFMzM5b/mCRAnLTIvxZqqQ9DynvVDBDY8kUW4PELPOLyMPszxfe
4lXHymcbTeG874voB+kPS80X/7TxoO+dhICa3gp2huN7+JeokcuGHaRa2jlWmYNUh7lu+eSzYp/Z
9PxIAYHCfikb7Z6SPORJYfHIP3cts1yXlfWR9r9GhgCrITLFte0nHqZeLFeIjb9GW/9OChoee0J0
Wv6cItDlYmDwmTvu9zSg4c5Esxps2ged2x9lbPvw6cKjaFgzyTICnc4ctp6oArOU2NpW7PEpkigb
ws1DsrFNBic+WIgtcCylpKY6/dqf3RelLVTQPu14VJoEojECjnS6s/uRgBR7MA91Tik1Y8I1UQWs
5oERIjfp4PCcQ09jgEFfWT59MaJs/5AhF6rnztm2yv7VsW0IhP010lqSUNtuKeDz+57IMNYVmhp/
jo66Nhl1IQai5bLjNZMqpvQjDwxly5U/SkTo5ZttR2+OwaGWNt/gg2J/sjR+el28hsbMA9+w6fZ6
C729L2ju6/7kmemvLg7zU1GVn3R2b/7sJUcks0APdPvUEka0VwyyE7jua3v0mU86DIb05+RobBOc
6DIfX4cJjZL1K5bdT95zsfFSxuFECzcfNVpmawxDmq1WbXDK7YMxlY+5U24IgN8lPbCQud6zUoLa
2frRlhf6AeafY0MG3wKOK5Us7TYSLcv4TSyn+5O4EJw7PefAslJwW3Vk+vbu12SuSYu+uG+mrR65
8EyaMJNpYCx7Z+e51EgclTmUr6xxrjYBCzgksVvODId29Lgf4dTBies+kjIat6gDGYFIoGPhSH9N
eQdYL0r9HftfnjRAgCB9bOGbVptWVjw6dMgy0XAuWTrw1jZWsknaeOP4DEn0RGcVxM7zHOj85Ivx
W+/HyTbKqhPzNKIbC0QcjYZr4Lm7Npzcq2K5dWbUs9GItbZCCJRy7d40h/oKiYvtWL8h5CzbeDkK
sqadFbFYnDUyzl8TzeQEXNIJsQXZS4QDEAgHIgio/BTGh5kmfm1S71pjT7eawmgItI9mYIlvxZZx
NBRXfVvxQDIShgSB7TIIY5G79obqTtiMCqiJxnVnxdcMn8/W1l+WHTiLgq7A8UQmQlQxhHfriU5I
xE+Na+3Z7IY73eBc6CgZE7MQdPXt3qkKuc6sjM2//FbHAzA9dN62jbAZyySpfRis3XlxorrPpXIq
gjzyI1wrLJFryH7NGmTgrx5NfDC8h3QXgekVR1G4z1ZcBUgxBENVio82xJ5Ndl791dDik1jQmWrY
Nj4pcEbHhRhxnJia4lT7yDmMYVqDudwWscMDAEoCYeHo+0Ms9aFkPu/51KV9xWR9mAVQiQGSPyqL
boGE8NdxGrBJI2ySvdwarBFjgS7m/+jTsbWT/chkBKWdS7BB1X8rkE9WMsyeVJUfBtn1W0OFVD61
fxwZANDIB5RqwLA40rJ9n3/UM1dlGlrvkbSLU7DMBpcxiqsmnB1DUyHu8m02pNivastkoFddgeJg
iYAHu/G9bEWz22w8OGAb3vejXxqkzdY6WcdzcdGtJCK95Q8pyKEdrdSa9BzBnpAJYZavfbgu26ni
/+R5vAcYSCTnnXwy8PoGimesP96VboQ0yGRQ3qFsSUD6Uz6PP4owHw9B0ddrp2Kb3zrfEF6g2fT6
7MrwBtKGXXGTFYTvdSzmio45+UCi4SaQ5Y8UB7rZ+MTmDBN4KTStPTHia5/elh60L6/oyDeNPTX8
6axkaoeXn0aavLNCPvZB8m1Y9MmO/zhbRoUJbo866jGInPDRzW022fl8dTP/0o4GMRSyOruSpOSw
bH7nwTCvcSdzQ3lzcS4g2hRRyUg4MD4jQKf7BrjSKsAWjCuS0bNO5rOMwifTAs0nAJaNU2NQ/3sJ
06BwQSUKCog6hHwaUESY3om9ZrVCOb6ag6w/DtBcZMwMTUU+YuaZsFqv+BrhBRCQHTHqSs0Wum6y
KoyQuSaWkwKp+36iBpbUyfAmFF5LeDWdtggdC2t2Fx5XkVQvCHDOwo3czTyDCQN46B0qEGFcN/5p
6tsF1DKtgrR6rJvY3RglpTbZyh8u2evr9MnvDWNHiSN3nHIrpSHg9ra5Gcd63i0SOH8iOwoB5BGb
FASGxl7VkB0IkYaQ0lEEi0iOxyTJ9nqaftHKERvsctXSnRhGO16Ccjpj43W3jZ62jqIH0Vq224Jn
cIcrijgucRe0dbPLdPliN+7Vtv35Tg1QnKJgIFavao9FGoNEN6aCJEIOUpO5R9TZT33cQMqoZbZD
GdCtpXdunJhMGrQCbmk7J7yL3ApjFm79YTw4evgy+wIhZl1VaJjce0aO1JvMDDbFKDZb9tnzZWbR
NmeFvaMMRjsBUaVzU/swv+al+THgCHoOF4vImH0RAlfcAz67U9mPMR8eGFXoS+0yQgJyj0lqzLHY
MNRBfHOqAGfvGumR6RTF31OwN2wM3weQmEhsW2zgWGy3yDF/s1CTDDxIfpZjuHeJUIRWI16NNLhm
aXEVdlij4DSNDbrmxwjjT5Im6uwUzEpzU7zpwVz7JCyty07/6pO22CENMXhI8I9q3+HOoEix0VNr
9VFmbHpazujZ5RJOcpr0AHxzxL10aBZVozvbCBYYVvdttbWa6aX1TZdegrokK+kDwjpfx5gYrEKi
xtGkn1cYuKJIVrAG5xfCd4DzglSEPxt3ZD3FNRNJH8uOQy4MmbPlbsAIzxMooX2OcBDkvxyiq9co
uT6MqiI3muRwCcaKhjh6wTmLsjzPHZ74uMVNvcXlpYDkD9KVuwh5qh+zaCBtz9zLBMNA6J9YvO3y
Rbw/sejo4uFRVKTiCdNGOBIF3smunkiuXHndPiOT+gntxUeQaYMoloagnMzclBplummLRQmcXlIq
Kt8lVmr8nWfMf63+2YwUC2Eu57FRNFUmOZMZoXPRfJ8b6bRnFHcxEb6sRGDUmwRB7K5on2q/nJj+
kTwnQveElTncYZogv0yUh0rIHZ4U9+AQ682CxtnYhckAwCb8cXl2uz3B4r5Jtz+6xrZKwXN78PnR
Ew7QZKbCIEzF8LJNPHqriqaXzRkSD/0F43AxyHYVoTr4Wig497jghgge/ZSckrwDU8MG2ddzvvNO
EHnacyPNN8GYEbJlhMSHalDjHbvgZHsLXCojjpBdEODnV4J5s9JkqnT6OigLOTvlQ80QCglwfC3C
ONhEdO3wGxhjjPddCTDVWEwkDPSblTN6xsHQ4kPPpKs9DwzfI36YyTcz/aoQwGZpVlqqrHw09F3E
zPE0mvWTHRV7jZOUA08F57HqHoToaE9t0iIN7b1TTjeoTy5NhmeDGFP4CCCKrw3S1pWa9J1R9/IU
OQ7ObLe71njfiIx5sIwHIWNojyZzNrv1Dza102quDaI/I5/coQUGLMea/OjJD3Y3zgVBWki1VBw9
YPIlaqaqUPkt0a2LsQ9SEB8HqjikSfB1Ri44e5xB9cagyCoZdfc3HFeZaZ5dObtPJnhBg2cfCrJ7
9gzbYBBj0AAh7rUbzz34dhGtSunpPc0TKktSD+8Klv0MXV5uulBBvDc0HMPZgz9HlxIH5xgl/TpC
Ic4Cn5He7Y9RHWZnVMD+6ubvXmZXC2+5Swcuw7nFUUfUHXbF8BV5EgBa8K4t5imGgjDkeRepzMiX
xFSVcj4H0Uul/KVy0V8jiCHH8Pcmde4jz632EQ22xZAt5nlZCLW+vRG2HBi5zkgBkb7CiUSwniFr
dvuRECV/OyOQOioUr68kM3IW1Q4x4VArqhCbZRRDN4iR8r4CUKEfmM0nrcunoAdpZhkktC9/qZAV
LgvV6ktYpT5Pjgxbpo7LFx18omam8Byrdn+jDlA3JxuAJ3Ib8yMC/w9VM+uZJrC/qYqc4ElbWK5T
Uk5un5ibVOMJIv+DHIfpcpOkwipx1jeU3IAEghAPm4QtYyyAJXUMvtH53gOTcO6xs6tNCJUFq9CU
oHQU6Cm1lVprq5E//uDXCqdzXlxK5mWUS6VDNY+zGHMZw9IetMqi4WaoQQbH7ubxvX0pZ4Y8cWfv
Ra8eZnYpz2Owb0eWzkNaGgeo20eTEJKniiXwmqAKdpgGtmC39K63n+9zJAKB7b3JEc9ihA7JNvK9
R42jGbFvb+QYb4JpNBDuvakBFt3+tVrOIUyTir/GGjEfTjp9xcwJKSwm1Ffe+L2mxogJigM/Lg9q
atJcblLGXwfqqV9lRQ0B04NHWaWnfWSQaxH5Mr0MOn8Z2nrAxBq0OOww4mQeJj9uHpsHWItpTjUv
nJHvTmuaRzkiokIGEry05VEtNjsS6je3bJSCaJdt1kchBRIodoY09aouvAnxdHYVZjtuHMwPZ6fy
wNNOY7hOOs7HAT2coSv5c8xtnG7Md3tQVlPBUynHKLwRovy1EEDO9eJrxIADN2KeUjSi8XgFLL4n
Wja5Q6WI+jSGx+/OefY0OP5uSgWco9l7FjcTZVs09yW/ahWq3CosIfpYREuaUn31ITNi1ArxYylG
wnZDPrrUZd0yJt38fUyp+IrhoYx1/TpBp+JNGqNrVn5nLDxchwWYn1tliAy2fxgH7920HTqYfqyL
df+HIdKK4lKH0/SQNpTZao4w3RTTGbt7+6gcisUbPUnEbo9Ur0JZmxfRzikRW3H0uOdi/mnwfeJo
nQyDLlcXEo5nDxLAJo6D6s2qqk0Y6urBsrIKrnzBA6nTHmSZdLG441NFY8ca26n9g2FESGaXTbe1
OGP0MEwPsPhZZ+Crv+FhEo2cyo3Tq8hT8mqLG5GFp29yRq6mLhabhXUCfmyjOvOTaVNxmmJ7JHyl
fr0B1r0pAfmY286dCpuZZ5f3YMiSc8AW+Xlq1TosGd5MU4z8sU0djGGDYGSqTabh76of6R/THi4N
LKABZeKKWMthl+eAmPHBnTKPWIcqCPKdIwBCR05MnmIUpCdZUhJ3HMAPNvvixQN9e1ORJmzrOiVN
EOgf2+IYJYVf3qkYxoHNvHldcQMe/GnQB5S4BW3yohR0iunSMquKF39FBClL2N79sJh1QZPHu9DG
7Tx4hrU185hGe/lIiJjGsJ4xlefP4Q1hcXtnGHGwKxc8JlYQMbr1tcQpvutVyCZ5Gk6VI8Xqxuql
sAtW5TCUT0aqvF3Zak1d/4+fjkzzC9yBd6961h40z/kht+NPpObHDNt7MlZq7zCF3I6VAAcPDPyO
b+yyoDnfcNVEMXdPZcLApiiPiSnfqrjb3fBcykFhfyPSjUWBMqIjLLXO4+extIhth4JzOxAxVIK+
KPOd2+ZIB2raH2IpaJIrn5kVBs9hjP6g1Kpi2xTavNwetlXi/JB9rCF5pMOFZMvh0pt4oKBxi0Pa
3rMaufCQXs73f3wpfDL7KvO+HqqngVkC9RK/5bjhj3oAKXT71WynJcX70O/6Ax3B9N0OfYXbukOO
UHMRyMmxn4yy3Tad0h9lR42LmNC+RlWRXNAw8BuagYZEtEbd89YJJAj+OH2X1pl4yOBYej0Z9lGR
fs97j1Wta9BZKFcwlFgiWnL9Q4e+/Z54zUWb38cmTH5BtEHHIRhR/6EGtZWEpxb+iswYs4WLA4B0
mzfDgCGOFOWdGa/2Glw1zRjtRIYKwEFqeGPIdAgEVoLJuu02/YJ3tF7lJN6yorCvKiEnM1CPYRjk
kNTa7x6pgWvOlOB+rENeRBk9QFOUTxYYiyFzthB2eegPTXlFVPYIk95YMtr5xy30TkOEHwMWkBMG
yPBQgvTb3tAJOhoexsXklqZTfZwML34tp+BpAsJ+NzUiee0TwZTNSwG6L79pL344yRO9GxtK9ZmD
u5NGevZRm1+rMauZveHqn1vgzYYGN1qHAkWtR2xKl6txP6RD9tjWHMatw0SXfNHwmE7y6Q8bLR0g
AETRglfJ90hEoHGHjAiSRt8nCqu8IdAbLPaduTTPfx74ja8DlO0sqzD6GR0vZbRNXNFi9+fDwS9V
0RQvUaAZkIm89HBtg4Zsy/41ZeiIym00zmOMYwXtb3uJHFiSpAffzhMjKkdodJ6DYwUEoUEVsiq4
UQ43QPs8BfOROQWNQ8+K0cua5AucwaPHiXVpMA2uzE75R9PMGjLjPego2M63UaXGa5P/vlU4Bc81
2le4T9bQERifi+z85/leZd70UPn1m3ZkwPyW0yh2MAYi+Gi2diqeatJ37nwrdZ5Sdq+zWxNFYjoT
ZWlkMazpj26g2NZ0doiXYfKYPU7hkYuS/NggzNcJBpMNy+OTiaLqvgsr9uIL8Jxdkv/45yUgKjTQ
++j6YHtR/W1CHLiI7cC6tHV9MtIlUwWV68mNnbfQCPO9SNg7og2AiQdXqEZpfwhalR54xDJ4AmbE
e7n8EFErDyTHLCEL1aNrYEQrshBhCcc/PmK0VMSgO9AIuravXiJlXpEAusyAXH5FAb82cMa/lAO9
lZE62Nzq9pK6ZXOP642egduBs2T6jscbDtvyb/JwVfXaoFnD7k6CfCwudeVuBstUlxs3ppf135E+
f5BktpWaK2eIinU+oGJmw8/6RjZM9mqiaWLnR8tKgNuKBFpMhBkbIbuznUcd1WALCnlE5nOX5nG9
vmFkhE6dh0jHqF5R+qF1/w1QhLuD/xhkvMc1DaZCyfvbSxEM2eu9xrfGsRoa27jHmMs4CfVZa07v
fczutmiJmW5C+RwMr5AO9nOexp9RXul15gjmk4kb7DKTfQr8mv0Nk9rrhPTszH6oekL3vCV2QOCP
bDBgA0NNF7v831sW7DMaA2jF3twbveMNYHw79WVMrdxE3lGgRMJLmYDiaWAegwsE8NhSTt76tlqT
4ItYAuH40qkhpoq2bZ5U+yU4AvND8tsE6UegergjGXxp4Gr7gAt5BqXHIlqHg0PMqcYP5bnID5tu
3GqXZbS+cQdEmh+HDIoimrNk2zpBSl9CiewuXmNIAyw0mvGrNRG1lBkp4X1HFE4ZQjn5858GzhDm
L2ojqka+2T6hMEGayAMKB/mm/Zi9q1V+lK2XXUoQVpxGfbXqS9cm49RPnySGpXOYND9GB+/TjTY5
KXQs5kRCrFX53vPUdsFGqd/kMmJJtXK+1BZrQhC1a0aPA0scjZYWo9/OL4ivNsLwRUIculecPc2S
FoMclT+qmbtUgxn8SaHi/aFERwySYPROPensJipE5FpUOkOIkujWEtS+Zx6JHDHmDonpMIqnMnSY
pGbNV91MBmt4uBwSnOZK8ci5nZW3U5PTsy57i5XwGYxataYRJP1tgDLlVwwObq8qF/EZUW+06WpA
2dKDlTQYdgDryjqYgvBixsa7fCpYrt6SfYYLQpTiECDn2U8kvyd1l7wU3YWKvv7eOQX1j3KTF4Ag
3p9zx+ECWH6yW6weyRy1O78KnDW3rbdTflueaqPkdnLtZwccStORi+XF6geuzIsw2ZUnGLnvh9D/
jenMYhDn/i4hFT60rv42J06/g8LIaCB0wpeKmE8du/sZIcsaZXR/X3XGYQSjBwCcTSi7I5yeeQL3
OqIhK+IQqXYPSm4p4I2OOJLboRKZPk8L2W24dee7yJpZJHKSDR5Xt46nfdlQVE0upmcZM/EtS/eo
EchcnGD8iAi8O3ty9s+ckRkEGHZeOWfsc815Fhbz8NJaNKl+7rxxbKU/k7x/dIrCRxsSndisTaQ3
19lhqoW687lsV5lidTZWvbe5Pe2XJTdjtulye81T91z6Y/0gVMNsWlAX3FJObNj3x7kzj7eHmVzs
08oxuY1JLbOIaVkySG7fnZronbQYDd4xGHhDPH+bROqpEoPFp+wHJ5kPj05uHZol1qqprceWFG1n
dvUpsfCC+/MFZEm/RX1avEzhNAOKoILKaf/kAheBcGSzWdQAQCAuPgnorCduGHRRc0+NbpO7Ik2t
Hv/Xb2R5KA8kqjGWbOKHcBkpTHn4G7mY3GG4/sF41d6poZI5uSYwKSVO3bVX+P6JlvJTI7dhNc7Z
ZdgZUVV1iNpvqSri0j+5CdiFQXiPdpk+44fr4M1E/mIW4zhp3XhDLi1rMIytDJC1WpdmfozHlky5
Pg+vfYC8qPGz+qGLWMlaPDQ6sqtbe4P78zvaShDTWLbX0m5+zwgQjjnaQJ5bkU8nF29ucShFYLD9
JavqOKdYI3k+RntJPMC1LjVlDtsMLAmQ0uswRi437sxqnA5GQ8Tbwmq7j1Vx/wdJLJ1g18cZIWuA
YJcGOlOMBuH8oGRaolah7cSLW4HGGtQVW5WUDKWmeXWzKWUIx0TEEOmJNwYaRY+X9fatKexfJXSa
tSwE+VweHXIbJB+NLvd5kX/rWXHeGa38yFzmgnXKuV+KZ7SBw6vUAOKqfiGK3g4SRtZ3RcdU2Kyk
+5Kl5jWJ4fp3pYQCXgzF8T8pYa1oGJFguuLZD5/ikZ3TnSu/Zp9hzTpDctfgIttbjeLh85CFd4H/
KoxXz3pT9lvrvKBQWSnLXXk47x0bUTU1j2UbG85bUmTWp1IcCAm2Qax0+648EGHetw2e9Y+pfWz7
x2XQ+5+mFZceoyZJZeHcVxKXu5GfBKESzHmjtzGSzD3mTUPFNeJjTOCPIt5ufkMZSubkiLDmwLD7
wwwWwawiA6CdgG02/iq2GXMMhCw1dvtG1iR70BjzIOL0h7ZzntFtbnFn8eRJredhDL5qy92WFVyh
uaqNdRbJh7buLhYgEWb4vAonPeR4RaNKg8bzZLFic/kDhdIr2YR8uksekl/Ko+2lC2jHQa+bDU9x
360Ck0d+GqpnmkrYR2yNcUd3QfXS4rgAR5bhH+kYukxbA6s2cuchzHC1x+QUQUoVPpvNxmaDNZOL
4BRiGwlE7Sg3DdskZczn4yNF9FCqf5Olav01S9UypS1MwXLUEa4Qf42tLVVTB92YNky1q83AuOtu
Wr5k/kPWUu43zlSzvOKLJ2q+uN7ff3n7XtSRfGkGyGAUOvgr09uTHTVADowyJ9HBNrEeSWk//vlS
U91WA23Pf/y3//4/87wf/pBmSfv+S/j3P//y/yl6/P9fqvjnT0wwCDI6lfzo/iVV3LccPijeBf6V
xHX/b7nil09W7v+Hn/h7sLjzN4JmLMJG/Fs4rUP+x/Cr7Za48r85pCYHAaxeYpJMk7DakiS/+H/8
h2P9zbc9L0CuYJFU7Vr80BJLvfyW+TePy5WAF1MKfpJ863+8sn/5eP4vweILD/ifecFcZxZeHp+Z
helYbMH+lReMgS2qc3cyV7HEqZVwUm+0ch9yR2KhCQC8TtQwK6NKNqHPfSHi/q0kcJCCmp/5p3ft
76/tn0POnSWa5q+vxfckVR5J54IT+19fyxgTaqUmJG4Dg5CNMggC6D28dXpE3QaXD+plvm2cJSLN
ry8RZQy9AqmH9ilQU7IXPOQ2EAQ7FbxU0+hvVGFsO6fN199Y0Tf9W+FnGGRx17MBp+cvH/qSqi8Z
XbTho9pWdXpdvhuOmqwGxb+vK55FyAswWaau6oBgvLkFbDamD57OP8zYzP/NW7BkvfzlHbCFawYW
lwxLQvMvScL26AWSNliwSZvdPUMFawsSGe1Fg09FMwlSZVz/m79TSLG8sX/5awnFIRPJ9UUgnGC5
SP4pFMdzOlrvBu0wUICNOSh7heiL/VcNXgnXYSaHt2SYTqHPLBZCLHAONX/1LZmak7duYFEQk8Kq
s5g+6GS8c5mzsY47N6Hemdp955HnCftzT2qXvQq3uaZCFAnDcULWnzAtPg0SI1eXybsZ8GHiMd31
liadpMSDEw2fKVqefaJBJAk/+2AMlu/kXJJWg94Yi8C7+CHcAaFqUJPSKLfuOH8CfztnfrUnXMrF
0xQcmql6L22a4DHbGtMuEOOv3tQYtesOPR1GaxB+gb0e28ReFUX/5XqUcUFysioD+3s07MLERbDD
nbxq4/BgDeKeheKVK3PaGNI9hfPBAfNnReMd1gz0nz7IuAUMbSoQWC/F7NEV8bbQlr3SP12neHoy
ySTeoXMBYWhcU6f6yJKGMa44GVbw7HcmYTUpRttG3bUWc6LI8J4LHy0i01aa+XYCMeS7RzvyPz2z
ag/YxdiB1cWRPB9oE9WZXN1vJAlsfDc295YFy0UHp9mdeeVwnl12mpibat0/ZwQBrJk9b4OkfM8m
lxAa452h09OU91+DYsNSq32P/4dhRXr0JP7xxb0Gm+vDCEh1QiXzBQqKGI6+3OZNuHYByy9Lkuqi
Og8bPUVn1Vg5fqCKt8Y6UIAwER1+8AaIPXHUJeidta+oWiW6q3iRvVLYTEtcQB+Wb1PCWCu2PvNK
gG7N+B8ZUj+abfWDeewHKdubiQMOTYP11FtQVjMDXrBieeXnxtuAGNIK0dSm1qZqg59u21A7Dfr7
NIGPiJJDJUW4kWYd0eFwqbKAfyBIBiActqakaxAZquBnYTP9Yv+Urv+LvTNpjttqs/Rfqeh1w4Hx
AojoXnRmIidmMjlT4gZBiSTm4QK4mH59P5DtKkn+yqredNTCEQ6HaMokgMSd3vec5/RcaqPf6waM
QbhPtHMcXOWRfeflCXOmQCtrR3O8wm70JSrGx0lZCARRyzOIi6DL031GfhEMRoy5Ye7t0sJqAheP
lO68RBnDO2F0IdcivpDWaYiJ18E+g2d/50zp0bcIrzAp8hvhVK4ZZLdYcMXK9pKHdkbWkk1XrPxP
DawVHYk03st+N2XebQmefOhqmlbeTR6T+DnndK4GQHRrnVZGjYHy2kmHlQ4Xa7V4nzgfPdB0ZRNM
lw8X60ZmaN1QE4ZB1drvSCCdltjhqtn6Q9sdmsF7msI2wXCfIQJ0PeASYVZyvwQD0Uo7gh5WK1Xj
zLQc6O11PuwWLkfWGQOOMumD6lUtBlmgZF7YPHLYwMqQecW+G6dDxBuB5AmMB9WFZCSvN5RgnSET
tUkJzADhBMe7Gv2j0JaU1mXQz/4T0pElto0mhaxuo+KpyPtrqNFvbkWog1tH3W0/0lxOQYrUUbMb
qF03CbHUdgimveZIxsz7Am7QftDKW4rFZKE0vAbCwqifCvGcd9gVaVowkLx1NEQBZ9j0YNfOLX2W
+ezW4N0nICeGDdvWl2ytizOVxyChc2C27QZv58FzWogaBYV/15UPZXuV9GF8k3lICQaBqMOgdy1L
HMN1pr7kaRf08MEMD/MbWtSFzfiRF0Lu3JE8SkM+Lzm4CSBdDtDiOmqb5f2xsDrEy/yBLbM1TsbS
eh6WN81SKNEi/NOeLPsg08MswPK/ykyb8q2MJAo+8zYvPMiiRRqRmkk9Co9sSsgkZ48oMZ4jkJOV
T+87hT4GdTuiRGyCh7R9iDBQvLFZEchi+l0SmCn6ItZZWv6warNQ3NiNeKLVwBa9qL/Y6wMo/jfI
XwhdteISmniQ8SB54PRVg53GWmCgDgaAxrAXC9IpJtBoaEJwZ/tFMGZ43dLQEiB66yej8pHBttdE
ImkBKa8ERSXqTdl4optBPNPL4djETMGsXm3ScUYf4pc0xiTo/I5zbcRhSHgjhdfetdb+EskErxaV
udvuQSWcqRfmON80dFw4XotliD1ac8Uq0kyS+hGfTheSFRqll8Yln8NCyCY0nDIV9W1gPh4wEVok
W8vEOkA//yZp2LDofpRvIVGYqNlyP0WUOLQMye7a0zzOp8i+z6Rz3TZ681T2zqHKCoBN+bAXEXui
lpLJ1hHxl7LSPloDLa9HThR1QLUlC2zakB+G6D2cbky/NwNQcNvaZvmQMroZlTxKdBErlXvgL6nx
IT2dg3QCi537GD40cWOVxXUqvUcSQbEtofTbhIMesAFogn7i5ehXoiLKHHjYFVWKB5IqqRvU/KBH
FaWSQMSMniPeCIqVEpkmLRgtAZRFZ3YVhhWgR2mgHf6o7fl+nGF8gZLwSKTdNQxatISw8SbtrRVl
SDUwazYCk/dGCjcA9cOdTHgsRzF6a6rBaLy0uxZvygEoDC40wjiGOfIxsOCPdq3yaxfW2z7Dei6V
n23a5AkNA4nraU69B/6KyWxlkJKI3C+IF2QOwTgR5TQ/XEUNqswuVWMQj72z0xv9Q2SMzZYA5ORK
4rBeVWwgIqF/IPm8JBagezyJmJ1R18lnTbn3kaEdEyEYUlBCp8F9aJvM2nqjyR8QgqOZirYwm/KV
avMrQnTVlqwYw026tSLDONL3fTcFnYl5IxMvGCpS4onw1uee/NwtvmwPLCyGDPlhaSWvoyO03WJk
jggGRCjFW9FmCLhlBlCoMVzywvp2P6Ow+DY23Hl4jD3jDVilsypCPw2KO1WacG2ztWptc5uk1VVi
WcM6HElOlkA8RqPbYNIQ6I4tSUV+PznVGV1uv2qxXK2alrKfUc1PXoQkcM5QL3TGo+kSDI7szWtH
env4l5HcbTSBJLGBkGEOerjTMBF0pv60zOjr2iobypI1zeMFWpmp62GoL8SuDeeeEmhQpDehBhXW
HKJ6XaiDWaOMl83i8C2HYMrTl0F3sYbDHjAbag1FRN8rRO+Bvc49wkUat6nPttMana8DyZEwRCbq
FH5vr8re5fNt+mibN11EabemrAvNSINst9Yi09hoA8BGCkInc/CqbYKOej3qkWBzIHHhC1IRRRGh
/XtqFLSD0NhR5VwXcwwcfZNXV3meG2cvo2MWI1W5AOnchtAdtvSa440AP2p7wBlQhTEXEaYVE5Jd
djOhGywrW6XIb/TBU0TRi2nIswBYSXm/A7dWghbvS1z/5rUUmrvEdSSbarGAVwqZHo8g22R2dWkz
VktjDrdkbuKFii4p8RKTGXlXeiN3RAeZV/jedqEZv2shmxtKjHRMl93HBNwc0dNsbukN3MOyI6vM
zfbItMTJx0HOZsj211kVVfC7unOILWMtE/tlKIkmGpDo9tKiRW53IAUAglKnFg+DATTGR7KVGe++
ZkKtKxR8YswzXD++RqIiabzF8VYfSRkXHqlOAJU3Su/AmbnsEqQmgdwrvw0YErtc9C94BUdwI1AR
w6Z5g7tXroaJ5SFP75TGJzM4PtbkCOBpPBHZonr/ZtDiN+yXxIW30bOoHUwDCt21kOmmjXzG48S2
sPHpwllxvbUSWx5q0RKeRyXesfZQFzZAWNBC0ujBjOzeYgwCpZXtnbb8bI/hZzngY8ilnx/LVibE
0LG5nMuWWnT4IVssPnrrJQdI/4gFKQUOTzZtm9IEsSYhvjHpJdoKNi1vgY3mjWIV9aKw1tdf28EZ
lvCE1yH33pLlrarG/nPh0RZr5YxcVjPf1fjJmw1rJ5Lwy6zXA8NvJVP0/JZub4ka5TfZMDvYXK5y
RJskxaJyMxqWTMfb+5NxQxQyil265FDAmrWEa9tAzxEm0rby0WoHTtcaQa4+TLek3xie2jmkgiB5
7NmlufdzQpdLY/6dmuRtglCczfVmiMWp8I3LZJDdVkXw/sgwpr9UrVlEDyoCRY8u1M62mSpZYdx7
yX4y1CnwZZ37Zgvv7WSlFqqPvuLxrGA1rDWN3W2KjRJBYX2wZt+/6mCSQsNNX+GFcw19AwtsnIMR
qecCPkDNYIHYLep326L6kCrIYXgf5FTviAaB9FPdwxNZuxoTEDZf3fOebUCSwdSoezsK92FZvGeQ
JDI9/Zhq86w1+ucm6j6Uc10540MtjUMMgGRNGxhoeF6qVZWFCKlvIzE+Zpmd73Wv1wPUkoEU1yWb
rCHvw8s0YSwmGO1Va6t7KFO22T0anQkPBNrtwCI+qvaLPWdB4rGnqfFQZeb4xXV7RNBMbsduYu9S
kX+aN/kTvV+xk65x0VX5leBmwiwMkhTna72e9K2YUaR7eOCy3L5rm3bYVra6lcheUMyuZweDJNSg
Z9rJF84Wb6DOV9h2zp1A4uslDI0wzJs1bqYrvRWwNgVl2aJnWyU1FBPKuat6s9v7OluhOF06716l
gReNbmMOTWszAp609F+Mz3W6eLi17jrVYftakbk1EP2x0vtdQCqPv+m8zOEoZNAYdL2zpUCWpL6x
CWs0FwyxzRSPEzYV8MIWqsANoPLP2HyqVQwqYSxQ8FZ1eVHzciZCb44LbQ/QUD/OjoY5qrpxmhl3
kXs3hTUMP15Um5rUyLLBonTVsJAyJKD6DNpN3rLdkJPajLLQ1n42QoMS08UsCeAjPOU8O8VRlD0m
7es5M28aq9G3jWQvTuDcRtqFhk8JoLqxJNk+D3b1NSGhKhBt+c70mQXhsjFDpRwwe4VHIsHuKhyi
Xl1z9EzcD232G6JRvMWzozfHQUI4LWLrvWh4FVTZHrp2fpop/nLIny9eMbkr4Lwbus3dirILaA6U
0gh8A/BEPZqXa1kpfVWQsKkQci3ibyeS+iUtXjvYQxBrRrTxRAZaaXfqa7Ncu+OyJ0L8liA8Ya/U
Y2sCF5Onqj3O6bhhU3SnWv1SFzRiI9/fwFhM1nDr112PmNqHyDmYzzONH0psgAz78q218RtHA6G2
w/xu+EIFbHLj2Cm3lmSRkbX1bmdM41k1viZCfgmxxaEXru4EvrSzmum0uYlTBGP83uYvrUKvV4zx
tYyWuc4VD3NW7Xv6+qvQw34lrI+kSUAPNxB2UGR7GzxR3rp3qfVMRMsijd0OuIqIY+2PPsm6hNGs
KRa1EAzo6jeIphm6VMfM56ixj2ZPurRQICMJ1sNhSkbz2prvG388V57AM2b0W9sdXtvK36d9AvGl
vIyGvs0KOwChsxLUCahONk9W3V/jAqXhM3SfFYoU/VPmxqAnk7ceGKIhrlIQMBs2z/nJNtS+M1gF
6P3Fm4hFkkaMxbmS1dbV3qLy05Bj0Bha54uTYL/yCuIwE899RfzHdD/CPMpM0W/sqlx3VeKs8buY
mybV6m0BpL/G0dEfspxhFVbE3ILQs0Fbs8KZFuDIYYEGKDbTK6CJG51dNCIEtDnYT1aUXMg6VDYl
PyXONYFv2Pp7eehygcTctY7UyNE6Z75x7kfrdYqy9CoRxx6MOCr48jQSmDKPnn1bu8OT6U4UCkPV
oBOnL2nZcUQ4R5rS3nDpQZHuiaBAHpOQMOFOtzmlucidNC8+9b2+XVIBtq4HEghFJUfDnk/6sdMp
qyYxSnUSL3caB67tdOXGXQjJhD2XP7sr5Aw4uzMsxdIBdljIt9RsFzlcA0Anoe9fUq1OzA/lMgpb
ugAraTrOmv0W+Wgdop6x5jyRThhNI2o1JEZsx1CZQedTAx24+1a/Ax1ckS6lEwWqmzljpHsoE0rQ
WP+7kAm6HWCT2ZF+dOvFnSKrZDc0lQSTGoIYKuqATEmGRw9g6z6F2XzF641CtUBZ6GIATmm+weIg
3xEoSmzW19hv3wUW+2DIxJVTDP4GodCxmyED2KMjd6SUQdK1ANNhkV9jMgWRwOulz7Z1wFF1KAcH
4/YAKNRF2SAa6pyi3PMed+tc2+PvsC9x7Z/Grhm2eHVsEBEcIYZlgqxFeeJkdOD0cT36wgYQhCuw
T9JdSpUsQRR2wae7ckvbOsZFuB0c5ouwH/EZGfUi8VlhB0KOkEZBMTFrFZC8f6/ijyPYtV5wCKzB
xZJBuyYRrEJbQR0dVz7oCXb7KPX3EOzlqSo9+BDslHtq09wvhkenEDe+w74+Q4BBN0IeGvc0e4V8
rFG01inNgyLxCy5fnsJGpw/gODt4K6xjVhlf/BYvo2Ve2Aalh8pDRxvGFPc4mIcsv3ax7aw4Iop2
2mkN6ju7cJ55e71NBzZ3P2neJpG2u1d5dq+6DKZ1X+0TT8uOKFG3rd85W6nLERggBkS7snLq5xWM
z9rdiUqsBwe8V0WnPmhL0Nwplv1BAn+0cFVBw+dkiNTa0bOtqfXhOoyrEXOWzmcr5S6eUch24cfI
2DrGLpyksL+pbPTa0WyER932HvLc/4RBD+LOwNbfJn2axUGHMwOO9dsL+O0pT2320TJfBGLATIp9
3WAfAcTP1HdFxcfYppW7r6mD24q6UDShGzVh+hwICIRBr+9KYOLb9rnRjeolpFoe5eDxw/CYdNqw
z+uTFmN+HkdvvpVevEx0yQsHJh6Vxk6OHDWHdOlANvOdoMC+c1owIvkyPPkTRdgRBUwP5pdYYW2F
V4a9bYUNin1+ZvXIopCYBnnWvrej+9HW9lcvVHEgDM40knTAVdi6Ky1vxd7QtJOEIbJrjObOZvSB
CG7uuuWsWRBBt4LnctVMGvT7Sb+2WXUQe22LmEyuEWxDmcVNkFAdQ+rrG4HicLnqlDSvKQSzdtsa
8by0BFdD/zYjEkPaMFw8L0Lh4RL2AkZ52jjGgKUMCbGZ2w94W811JCrJASN8wTkMNc2okfcMVD61
z2MD/xIB2BigKvo8QevbjEBOkKGkU2DM/Pc5fVqQRL2FgLEpLOsIRuySAuBUFGS+/SjmTDZ1BNT8
zxqBRIL7yljF1HEoohZWYIGI/0Ur3FhaTj+1pASmcccxMf7burV0yr5rSc3oo6nudMaqLxwF6QM4
R90Pm7bsy7XmMBe0LkTPUBoAjIwdKRZfsFzr0JimX/XkDNqwP12KRTtSN+nH6kRVmPqPl2LprmG7
M5fS9oyeNg3re9cNn9Mme+kVwc9s115saOErLTTPynLUScudTxgyUG9lMVWHdrj+/9tl/6Fdv3uv
rl+L9/Z//dB7/73n/7Wq2dpiCKLlv3z7j/b3D18EZZd00616b6a791bl3Z/t6KVR/l/95r+9f/sp
D1P9/r//x3/eijeoSH7XVP5LK35LeT5PtKd3TDXJ67/tlq9ef2jN//4T/mjNW7/5um9g4TBof6Jv
oS/6R2ve/M2CA+37HCTAzdsmr+efrXnxm3D4yD1B617Yns3r8mdr3vnNoZeuu7phkvBo/z+25n9S
g+h0/n3T0wn0Faz53s/vna93vQ1KRcPR0285IIKnpAiI0pUA612D3j2fD1z7OqElQWOf0d+zxxqC
7x7gze9D7vuuvPVTc/jbZdiWp3u6jaLEtb0fX3/Ngg4QLvUGPKtE3LUjOx78+htHa2BO9BgRCw0e
OLaO27Hv1gNbQcJ+j7U57dwhukUyj1JW29o46lWXk5fYHKgq7KlbHO0x3XPug/gx7qys25fZs4w5
Vo+MrlG+ioY6VUiZimOZ7KnjC2Ntl/1D9ivlgbH01b+bbX6/Rz5Ok4w/2zLFT/fo4J2bQ7/VCHGM
l6RHIGoRLDeWBLPjbsEyw2rO16P9NKkDDACPhULJch15jyN0cQWj2THNzQgM8e+f/vKLf74wR7dQ
gfoumAb7p7kn66QVGaHSVlHmc0iPDqTx4s1PwRHoASY1SKx//wutv751vNuOq+tC52X2vmmUvpt4
bSlyfZzwN2OMpCNmc6x89/FlJcW7nlHPXeqQdC7xsK687N3DgKzzqSoTuVb3xHxMB+mkiY1f3uCy
Ij+nv4+tequl5PcCw2N7KIEINrO/z+UJ38mqBMpJAgsdEkSEen/z97dj/PUB/ng7y+T+3e20GTkd
luB2OuNtxnaLR3NdmPWRTPDGG7ZC9kCoaXshoAwNY+20NzN6fJ/GisgM8ssCzNOBOf2hk/p9ivwX
o+rn9Y03jutyEXr5KHhM82fJxWxLPAH5zKiiz0ur+uwqLi7BuEkUPZq9La6/Dfp2SrTtypsKTgTy
FyP7Z7nZcg2Wz7Dm8TJrmfZPahOTJb5zx0jjXAMDfJXOOTEHDYRVL2s+hY7Y62PDGas7ykRQxq2v
SH+0Rvveq5yVsvrA9luC29yHeC434DY5afhP0NB2qdfTEDd+pVMxftIHLdfL6quT+WiiTkQd9eNn
CdSPPk/CKFU+cSmgK8M5PwnNwW8TBamA4+zdgeLflQm901mjXHehD0HTXx16DRsxTLXMo5RrvnF8
vc1yygKtc2yKaltS9FFQQwWcr5wzruacplFdeV57WSoDHu3leKaW2NCNGVOK9/3W6iiHofboOarg
GI52VbmojboteenHjAkRS/AZvz9xVeUp9vh+QksUXgqdp8cKCxeA45VvDLR0gGDG9a5jGHWcqhxm
+8HL9gy6UzbNeMnbi8K0aPXe/dKSgSUUn+dwAIbl4S9sWnnX1PdquEnrc0pYpLNX1JU89JNcFdWq
7Kaooqsu6ujUn1JfbtEJvtDM/oIi9SoZO57iJZ7NK2+oP6V1c8nHfsM9fFVw3yEJfTgx9dNhvLdg
4HggdjItCrze3jlGcsggMdQhFQAvwO3MftEltQEzJRQdePSUT+ryFxH3xk8SqZ9eApbHH1+C2ilD
MKsYjm04Qn70eQnXdvKc1ATrXnA0pluyD8mqMR12tLGgbxvvJJMW+8n3ehawVorqtTfq/S8mmn95
XYtI1oOApKPO+/G6SrBICr8x5vVQ3A7kvOnnabgIF0nIfK01S+d35TxbDT5furKIZHmHM9Kz66o4
pfOY/WK0/CymW54TSk7dsYVleL7zbTB9P/FFtpuFOgRph76WDRTTHWka5Vr06PAJpW2ISYByFyIA
yiSo2g8+1J15fJmcN81Xa9JOkfVQ/yhxGpUyqD0AIRktG8PYtrjK7ThovCuEKtU9YGtmcRQvoGVv
Z118jnzjql2K6clXh7xNM0G3YZLRqpdQ3Kk4gDoYsvMvnv9ftyk/3u9yoPj+fpWLsjNipcS0Fpho
tVpE0Ca+dAr+bWXQ3aJZE2bnJNcxOfX4+l/KpD6ojnJTBRT2F5fzL5bRRUjre8vcvqyjP16OYjHJ
wJ9rSx7DNmzIhQLO3vF1jgdpgXRL1tRGWdfYTQPTqq9T3ls7/tVwYXf80/5heSr/cRnLZX73VFAM
4bJdLsNFMK5jtEvxrIGxe7DL7hc7h3/9AfzHr/pppU38iDTF5Q7nTAtEn2+w4a0jQlT+/sl+2/b+
uCXiloRtsmIZ/Nv7aaDpbJeIHlhuCadeEymO7/OySXEqktCW/Pmh3UWOBiGfSrHZkg833OixvckO
pq9ulWoutnibaBdkCCPAi/395Rm2sVzATxfoCt3wHd53Sze+zWDfPfPSD6NaDqRG/BPZ9U9kV/dP
ZNc/kV3/RHb9E9n13zCya+xKZIikzFeluNJBOxIjaVxMl0AgpcBR0EahQ+YWX4l4ZfOaX3tqXUbO
Gz3zrdsgOOqbaUuzKFm1oroUOJm7ZIgOBbETiU+UQGrKT2OnMHO6CEsK5H7gs87StF9M9CjbLHYO
vcpec7icdDNzfTdCv8jM6IaYE2+TNqSYeG342WvQP0G1B9udyhsBdf0soAutZFuchavAWp2pSIcE
PUlwk/UlEfoSjQCae1K3lUyfPYlcQEbNl9G81cfqkouSrycY3B2IDdh+6BColROZ1yCHA1qXQpA7
1F4i0SrXCFCSygs8JHjoTQwOa/WnRDNvlZZDKYIujQn8QH6P2CAmjjkTEg0Zz1S16sg6t5n7hhpF
orlj20zMaqEwMBdRCiOhIMwnPFQD+dhIjBGMT8QJTF533+gISRHrDksAz52SRoGCkK4rqB2xbjyg
Ho6oX5Xjvfu7/Nbxw2NcDzvEUnDN9OYs63HaCVEB++/pAXsYPojJIlDWKF6V7epbOeKzJ/k66pwa
iYNNAaL+og3One8MCN7c8U6YPQhOvaQs09c0f8P6LjRytSnNut9nzrGX5km31LqVlKLSVvbrxkRt
6GfTMXeIDNZUckE5i35qGGnTm9EpbRBhVUNOpiPoohxpkbFIuE1UXfsJ7/Pg1G9zgpTSzPWaaBc4
ftxouin1kf0xDWiZm1+sWf+wWjvbj+HYoSpkd70YP6JK/ypyu+U4EhrkU1VhwM6fKPEpftafvSws
Ud1UV5HjviWafm4TFE6FD4HRx6ICdkAFqWFMNzJ8zWc2imVeH2QzFucRLAxI/hcAvWenM4ttm9As
t8aOiDhhz3iR0YFHdnTRC8zvXpUexrIi3TCzH+1x4daRV+LqJZrACIooGqN8kydkl9fR7AWj19wS
Tc05dcEE44uvkA+vsSyRZuVQQ50qAjFLKqxdkgSETjlYzuHvrvwaq+oY0nIcepBAxDpDWkbhHpU3
7XA/dM4+mjHWz5rvXccmYWYoShasY+d6X/GWwECJP0OBIjA3WlmpeQnFRHUkfKxf4rq6gpMZrooG
s3uvMGLU5R7XfOC42E7nFpGxGUXtSvTD/ZIckkVjTcoBjNLZy5CEZgwvVb+2GSNAuvmdpw23YsyI
I7WxObgId3k1MIT2/DDLDaDlb9vGbjdFDSMehdhd2wPqdssnAVi8pO7bjclt4WfbLrLfw8J7NVW7
6XsGgTIbk5a4mFD68YLZ/biP9Geo6djFUYHK6qsBoO7WTcgCJRVo53g1Yt2hOekFOVuuwtDaT84a
xWTQAFGyCi3CxqATLwFqUaYPtVUdfRDAKw1WmQZ+ziUsvKufEC54gV4kxqZYcskxxGODmdQnTxuB
HmO1SfNFBNm7/VpLCKmq8YJY6Fd9D5fMKG+tokBbF18GW7uaLbT8bUwDHgt94hx5yU+ZE1+iJDwD
OfJ3FVFUyFW6hMhkkDtmq30dJgCa6AvGoUP+7lDVrNKTlekfNBcJNB28ANg949VE7pzN3tlP+v3o
UGWNLVkxlZc3DdmHXp4/YGZHAxpiFp0n7Soy0iJIHBzves1gxvOHdBhJsqKtuGnGT3PSHIbxPWmI
w5q07sbs4FHQr6U6DHy5T6IXpvhuo1XiNOkk3RS2PM8IBoUoAL3m+rUTkmLXUXlfUhnB10QHc6z2
Vt5dBj16VaCn16j6Iee4PjIycSVT59oafeCrxsVeaPgkAZBNYWzhc45aeT1TXF5pDeqgVohNWsOO
soj0yh28U/rin3qMOnmqC++GBGAbjCriT08gKJu1xdbt3NK0+2J5fAQogb9yYfhF0LYn7TNC3vtZ
M68n5G6LRJsm/f1QWKh+9fYDVjRp9YX8pBIYTvmtpde7hPhAkrJzPvt0J0UGNjdTV6qFy5RNpxIN
J5Kz8IE2NhHLLGK4sea1rQPjzHqAIBqgX+itCDXhZFzJpkl2uuHclv1UwKaZQG9pd4U0zorSoZzL
Q+7UYo3MyQ20IT0WRFsMZXRX2/K1cPttPGOIHCNWjnqCOxPbK6MT56VOicuRs3BLxCcV0oa+NoII
EGv554ZJTG87PpRCO7Wa9mBBlSR2ODW8hyXJwf6cDeqAQJh66gwylAwhZR298YK9ABQ6A2aeNxo+
Y5XBZk6Km3Gyz0k3oITWTnmkBYXFhF20FzLJV/7y5hWnjAqx7k+bVGgn7cFohw1U6ieCzVYzNOQm
hV+SLvNL/MkZs73O7607yq7DvMMpvjWaC1PhtY2+YwgnCLDw0ePu0CfxfT6FEAKSY5rae+jJrFy4
LbpLzVpqtNqJKAZ4waibeoIjchdrglrbRbwD4XtAYmRbLOJFsSf/8ODjFSCcjZkYvKqbiqNJC0PD
74XYdpfOpKxF8Z1pw/rUEGJIRL9ecpzQYSBLXGPTI06xAwYO2AK5B0LcLdpp/IOoDdRVoX1WVNSQ
WXc3BiLQHCNipGt3UgNYie7ccfYuTadpIMhHiiEYdffREugZSNCpiaYs8k1vR4RiOatR2OflCniw
ntFsK/mUe+iiYxLrUgCbUCNUQAjwHi17YKFCmkDz5WP1EufJ0ctJXIu0E6nd6+XPFZe2PMyl3D81
067X+sCxcKsQhpRRGFbdgQi8dVHPG+HEty1GIKHj2cLX00TRnR6SIFaBMJjrO5UdqRLuoHRcy1G7
S1oRNNWXVK9upk47hXqMxJP7omNfh7hDu6ZBZGudR7NnQraPfaTfsLgROYCYolXrumovhpuflp4U
LrfriUm/tHCo5oBwZXxWyK1i5ex9rzyh9jouH13WT7vCaA8jvHSR8CqC+1m+bgveP3u+DtsYP9GL
IFGjMs+4e9b94N6PenJrqvhoUpVXmn1sEok6GF3s+GYqZBszyCfsj1EPoU4iQQMLGziGOgNPecqE
SZ1dg1pBEWxxOHTGtjFfEJ2nNLcqddXC/ah8aqsF0aSK6YWWV+ivC+PFRtVk6HewqTYjLhp1p7OB
XCrucwi1feg2Vn9ZcP+r8yJXC0EQKdwsnrgt0dSDrk4R+OK02HYsP5pubudK7iZaACR3I9RYvHoA
O7qMXHUeUEFHlYDWCIx71ZSn5e/FC20crGNEFqVQayPkR2aEfaF0VADsRY3VJ2eKazJsDbii2PND
baEtCmwhBi5pYc/zW8J66ru59i+RwIldEQTa15+8VA+k0W+ELM+Tbu4cgklnhSNFRJ+rFBGQ8xUX
XKExn+iBjvo4FecqhraNtCtHpW7oi1AGqbvfIjQsb/252VLBK5djhzqqIdzWxgaeHdJmY1505eS+
qvbUq+heL+5J79U2kySJoyFqIy19vKDlfcseszSLvWU/jeLNJ8mz0siNtMQhk/2SYJ7uiIH8PAJ0
62uHiA2c5GFrgEWmEccMZdI2sVrnGhCeLteJiYlTbewOUVC0N734pfcAlAz1dTYgJ5+b6uJ28JEs
mEIER3CBiOpq7HravtU+WaZ2SJiqmojNZdjayJS0XcZOr4aT2Ff8srx/0ItiQ5zflRrEwa+R0XcY
K8JiRGiqrjQ9mCZ5iBnKWggequ7k45AjftTTK0QxQUN0vQHctlXaA4l/KSa1o0UIx1rgHhmx989a
dNCG+VpFScysE0jXPBXVSO/P39mxKtfpkjko2LwUC40wsbZGlL8l5fg46s6p6JpdlhMdPHvNXTRG
nFF4XLkfnqs2vY5TYwv0ZDMkTtARLSP9djel6FPn8jhBBPE09Om1WpV1uWNLsy+xBEk8Lo7t7GJC
npKeHMFuEtfuiLsKHyjetYwVUNKs9IqZ+IXUvJ29EAuUsi9ay9Y6HPHY6SZGvX6DcW7nhFOPzZHN
Y9w4d0bflFcmOMh1RE4MyU7Cv0zOuUxrMvwEzaK+Ym+q3EMC9jzuMxi10ZZtEIrlSxPL+wIxJGwj
nfhVs/KZtpLwoA8fhdMfJhyo8N6Dlj5Y198aCOqp91c35LZ9LMmK3gWm+5p5KYpTRQt/Sd5o3Qcp
1NloGBFteeNULjMTovE4fOUFCRaYQY+NVUifdY+5GUOG1xuXpLBOIJM+SUJy1iv0zrV2VdrRlZfX
EsN7fRMSGIVfrTyxHACwzwClDIjRSx9qU2nfVmNxM3QjeJgO75sdHicnImIvb5868x7bKKowv6l3
Ff7D5bJcgMArC3gWIe3WbeqDoxx04n7Qqlk2GwuRVjeViShZuncSUNiA5UoaXF6prmGfVpV1KyPn
kADoIe1ICwbPe1CJ2mSJMVGhfy9wD61c50svJlq7mXEHres6JWoLRra4ePR9T3ldbMMp7H9v3P2h
VvqjFf8LYsk5+dpUbfXR/ayB+kEo9VAV/PO3f+U//UE/aKv+e4ip4DF/19r4i5Tq/3xp1Dz/wDX5
9n/8O9UEQAVYE6igwjR1uqF/KKes33RjgZr4ADyQLlk06f9UTgE1AXaCkAjpFFqiBW/zp3LK+L/s
ncmO5cq1ZL+IF+yb6enb6PsJEZERyb510knn19fylF49SQ8CSqhRATURlBeZGRF5zqH73ma27C/M
AfxtUFBCbaHy/xOoCf6tf5ZgbM3QiCzgKLhtMe8FWhb7BwkGahqxEm7vqzgdTkmXT7vKKh7MhGlE
SCtnnq6CjVLy4LfC23SMOVvXL0haFqxaMod7bU7KZ2CyNVyM2pZM21ObqF/UlqVPNRA1r3SfSXkC
Z6iT4UA4irYiLtNr/iYCMsYMPM8ZOB2a9ADkgpK4aggpHqJBW7ykTkVZFzrWyrKnhxyeJduvZNWl
7JyITqzivOkx1XAic7s+0sqkm9v6XdaSuY+x7nt9tyEX9V75NHUWxCZCvfbIMlNugXaMt1OWb5La
PTd5QRsmn68JgghdN/ws/QMjP3WUoX8Tj/Mx17HYsc+/jYmRuG4GD+/GSO3v4K5b824euFXIFBzg
HPtftuwwxuRM1NMcwJ9wTpZFQLGxH9IlhyJs+5cg8cwjfOhg5RrJPkxn7iXtQpyJPYcRLlQuVtFp
lq+ijGAf06w5J/QLeZRGkbv/yQpjWGeL/p924KJ7WjKk0pxfvpLW2hp/1NQOZkNb9tcy8p84mh/i
+E9+bb4GJlUJA0kSe0406IF/F5ZcMAQWd8SFD3HBbg1r030q039IW7pkCBX8mHiTkuApaDw6nznO
Qtms8Uczh7QVSYjBvdbwVnkdzY9BInFPecLKg04HnzQsG7tlN1gdvWiVvE9oVCb9O++rkSOodcur
Ie0QqtjvzAg+XXt64hg4MzROFiuhXjVP9LoZhqOwpYPfoFAbm1RP1tUNf+Yy8C99QZVKkY7dRlwn
NySomdwPZvqtXP+jz6OrNZCMpKurob7Cn+6BU/AAT6b2hWKNYbXQG0fwiyzK0Lc4N0ao24oq0QJO
bpE9Wd5yMBtCOH0rNp6nMHh50UGk5HPAwT8ChnuthvJqkXj0qGBemRB3arcugQbyTqkmPAOpW7ON
tL6SmrVnSDpnrTKT1EDaPbmj8VPUlvsS5SmzfPICyqWAGUQuQRnmzkvaQ91y8SCnm7Ec8SXv/uVb
1An8RdL7U/89LM5VEbNTDZ+TUKDjUlF3M7gIvHaLvwfyH31Lw2xvveHIwEINaRh+LqQeQf3ILWlG
ua3t7Ep0DjpgI7q9S2Cc6lViMhikVTWc/GF5hfn/BKRt7VfTuk0BejjjCT7YGtfUOWjkg/61kZMj
ZdaJip4cKdNrxyq8dDiflPsiym0dxFsPdvLgz+aa12QfpLl+k2DmNn3rGmsMfCqJyMO298+Gq26V
MNeZM5t47IbTmNE5jC+J/mOHEl7LCTHECfPLVHX1LLtuONuDeyI4+mHkT3PjlsegwCNGrCc/Jl52
JA3G9iwInwrcA3kzPfRZfhO55KXd6TEIwWizPhljQveE9jXJwQqppuNq5E00fM2+qk76TztKB/Zp
t4IZ5mzJEdxQ33eG8rlth+rJK8hYWIs6xvnNQi+uk39idQnd7DRVtKtM3snnoSZkQuMLzhHQ+OFK
WPSxYd8+MDgSzotePL8rSKuDoqingkHYn89UvOIjS+b0pcknniYJt5WYQ2RTY8d8k+60JxHYPA2v
Laml86iCestjhZBocTOx16uX6WGxgIMb3LT6mp9MEHNP+th6Y/0EPNVkFeLBJb9EvGEo9wm42lXJ
G8bDo0p54Lrua5o7mHFIAl9z/Kkk7XhyQLbm3i0JDqiJBxD59mLjT/0ZvJA6Ky+S56Vqsy3vzyBR
1lvj2ZeW3WOrd3Mk8OxtYzeaBUN6LiSgA3pGHcoBbEULSgH+FH4lo3I2ZFNxVBr2mQS/uQ4A0uyS
7qLHbzF3ezqJ2ELNDy3W135ir0MagbKBWRxHo76OSXpNcmc8mnnxOyAv1ztssXyblqPe2ywGTaPw
GI1V5dCBViHV6FDvLrH4lRj410rZ5lLae24w063gXOoUl7Wsiu2ff1OPNZZDSwJ7vt+5z1znHbxa
voaZOBl1clvHd31rnMw2YOVZ09ihkU87YQK8dMQ4rui9245FoZhSA45XARvK8X+lWIId6YpjLVpQ
rNK3Nj73S4eIPUxANloqSp1V7qmHOKvp+jKG236i681N45Dgp3kslQRdnK0itzs4Sn3amfDIwWNy
wuf93ffDV9FRI2NCdchGW9yG7q9E59toauw2BZCAxr6QkIetZLxXqXnM+rFmyQblDLvgu9f3/Lvx
UDP5jlak1fCS2NRGJPRajuGJAeEGbmbhKJyvJbnuJEroMc0E65ts3VTUT8aPdWBtW9VVgKhwxVEW
siIG4oHtKq+8UX5JmXLvz2qKvAqKQJzlIQrynzAQuu19onfaU+Bj0LY4tOhwziE95jrEzFL3bvZc
aIVDvYtyQiPaCOgO3bVpzHNVBF9GPHynDQXsrU+4ean30wxXE6fuGw2dVzPMAEq0ZbULF4ARuT89
F6wahj5/r+j/3gWyS1d5qlHVgHRr4tk5KNc0sqW2wiKAeTsLTJM1ZzQ4FhBRUqFees/cAEaL9x3M
AebOmYQRGIcOngMbu6tI8gtFS3thPdM1Rao/ABJhQoLoNBKi13CIsOAfWmF+jcO9UFNHCp/fM7Xs
O5Kq2lV2dJNq2EQKdaIy+T7RWDBf8hPfdRk9R6mD7Tgqlu8QboWtmIRMSBYCooUgXAYjBM9mQVia
DyHp/4n26ZUDC4N0jbF3NR6DCPBv0chqPwNCXbdD825qmEaqsRql/zFqzMYEbwO6Vux3N/ySpbDJ
jg4sB9zcs9Sgjo76lR17A1J7rMz7HpxH13pPIcvjLrR5b2XxKZHBI1jn1xoSiEeJlwaDgDq6NTzz
d41I12p0iDqasXnKOhZWC2SRsmw8KkWaeWt0XAbpb6RgLqRgdzA5t3P00S24VlDQp46c7c5IMY32
3OPg7LcabEI9hHUQsE5KDT2x2RdJfd8zNRAlh4zS/w2REpLOnW6thAvqUAY5oDN6JDPH32YZv4nm
HkRRjV2J4a80mF3ZPgLi02iWhtIQjWoZIuvRMX8XnQXJDJRLoqEuWGnRe4eVo3EvNDBwFGgEzKBh
MKPz3LYXXyNimiV/qjU0xoMeQ2BZo2RyDZVBjuGTRGpr1sCZDPKMDYHGM4gLhh5txW56A8J12SbQ
agaNrVEue0hk31ML0aYhSHJsYdwAQre3pTHdpV4RoK5qEI5G4tAPTDMS74oGWo4PNUeoAnyOBulU
9Ji4LmpvYDhH2bUv3PnuIy91rpHG8FjDjUJvZd8FoGf00ZwbSr2ZHpSLag2F587VUJ9F430GDfpp
NfIHZAChPQ5RoXFA0JduydoNewtSUGF3HU1eaL4LFCHwRBWaAmAhAWGIsBu0IVtjh4YMkjp1SCd0
P3RFDSdyNKYoSca3yCFhz5p3R1+ntaoMYHyWxhv1JRuQ3H3989koRP8tAm/e1NDXt8rsbmbDf1Zx
9VJk7oOt8Ul02K/nkthaeE2gKyl6sZBlViaVcPBUK3qWGwTleFnXlpz3NrC+vLx1NLLJgd10YPRR
1ZeIIL8C23npNeRpoZJJQ594wAOC0SAoIFmkhTUcKtWYqAVelKnBUYVGSDVVQflDbZya0XmtNWaK
izbwAo2e8jWEqtA4KpHa99y7u02uUVUKZlWu4VWBxlgZdr6xNdhKasSVqWFXBZv/PiZsrzFYBTws
oivxLoeQlWpUVg0zq4GdhVbJKQFMy5e/pYZrmRqzNcLbgtC0Ld3pi8pg2OQaySVhc+Ua0pVqXFcl
ML93T5bGeBUNj2610HfVDZtUk74gfkHevxYaAYan8YZn68aw5DlLzIUHuHPf8E0ek8nYpHDEKJyy
1vPg3dGb+Oo5qDPZxEBC/wvtb/V9r3Fkg/FRGim+3gh8BFIRyLKKVDBNVRki2qihZr7Gm/kadJZC
PCshnxnlC7vL+1wD0fRKKYyNF6lRabUPNM3T+DRqLYHbaaRaCFst1Qp9V9cvC9Q1vh7VpCksHHhs
lQazGQDpKW3uecv+gfKgTY7OFHFBI1hRsKsqx3nf92VxIC4OobfhYhC3NR9/oo9cWuttHaf1Bh4F
M+8gs00HQy7UMLlQY+UAR/Bt1bDmPA2dU5XLo02lm9YJL1WSNuDOu6eIBtdFI+tc2HVNAcRugWYn
NdZOacAd41MBJS+8szX8rsLxCQuPD5fc16WJ2FN8WNDyRHA2IaGu3AxwlcbpJXD1TI24YULP93A4
N2Venoj/Lfsi8yQSJWA+5SLAUqm2rIyc76DVYoK6sJjj4aW5fhrwx+Vo2AqYf5OG//WaAqhxgCGX
SdwE7U8u6Jch0zhslD18lbPgORSwZ7SbJ47r3Z8Fzn+06vq/WWL90zbs/6HYoGP6LID+PcB39Smy
MvtFXPEfo4J/+1N/X3f5f7Htchg8gDLj6Xaxc/993+X95TgeKZ7Ad9yQFPB/r7usvyz+BPk9M/Bw
Azssqf6+7nIiNmG48iM6FkL+YvJo/xWa/KeF5b9h+GJ8/h/7LhqAwBRF8EzY0oX/kowJARa6cIuQ
47nSrQd3ClecidFODoQ3Ik83VkzeGxyfEReCDrpHOErYkj8UFr2TovS3JBpoKI4FkS9z43puS5GS
afFuD30A8ZncezoAL5oMQ0ktdoapLrIx7iaKu1gnTQDRIOSXbcvmnJJzi6d1qXg8zMJ8MVLrSj26
vY1z1htqyR5jw3kda9nuC1HfZi7R6rz1ofvYl8Fzn8OOvpUpcyknoUJ0U3b2a1RNWM+YMH2pLCKB
71wGKYvTQrrqPuzRGLfTUBSwDt9FqIiFLMNBTIyCFpajTQRv0kU7g1GDQypIgl2X4+2a2GJBn2Uo
IrrXLeOXcDJaJeN0OidkXXnJkelGAczDm+ptb9v3ssqZN2yP8F9UnZaNQ+RjX3U1y3I7v9Y+t3XI
PWUnGB98waaCGWyg5taN4ufCE+2mZIi1uOcmHNgbMBaczlFLb5v9Yim4RbMorfVijveLwjuVCnZd
lEHt41HcUDEDHgQg0cokdunZJa2VLtWr5YAzQ6THQethvi8psCJ70iYemEcj3pstzoUpsu6FgNya
mNN+tE3nDPpgp0b/wWr0iG5izUpteeP06jrkdIj176kTzKsuvOc5R+yxF/vcdE5BkwePLGuuYwVt
1ZqxpElyhBt0YodrZffUdMOdY4vyNoG2tWpG2Kp9xqUwj5kVm4U9Q/TMWODAEIgvNcAr3EyYWQCZ
sWJ14B+O3BcBA5xy3sv0HXIwmIYz3sQVcvZs3DpmCayPAot1gn2iMabsQMUxpEbfYnOZetbaEG5A
1K/MbgBox5uGZl4GuWhH2IWrzZQGx3gsHqZ23hUDdsOQ753iDrVNS3HlMnXCj8REDNDJi7ZmBt8k
zDx6tkD6RItT4iHJv1VEYXhmWy/kkKh0qu6NuofUo8+wu8ybbkD+rKn3+HbN+kvFwbS3c7m1FL+B
2P37JA1vz+aZSrg9Cd+nJv4e7Y50UK3thTMbP2J5K6S9L7pM9XJWYHYsC5jEBzNhhhHcB0hZbBo7
OZp1TUVVxAgdiumtKZbPkXTSpvKhf4EQSzIlaEXqorUJ+9Ju4g/XBZslSQ6zSMDvMTftFqAC5biN
+dAHJ6Ks+TZ0+Nh4mfcRB97OrPC7OGWRrh172WadYoB0vAewCk+WyfHaywpD5jzTPjQkV2r5jtKG
cWWr5aOZO662oHc6+uvWCMT7Io8OIFW4pqXqbtBfsoCgNDvp95JnBzPFvsmMsZpcC9m6/bazEFm+
SuSz/lXRXqppCnFVeMu6sF5ppfzwguF1YUHJHo5p3EsP1KLwRLDLp2zsr7ELubkb+AwVSXyFQ8uP
ReMW2PAXROGTxfR98Kb2JDz3NM48Apuy/lWk8dptn8buz7OGp0odfLM74ScaD1XVnGPG3cLlhqIA
JC/YA+xuK7NpzYp37QNoOlYT34sYqwMoRbqWCAy7y9635C2Gq5WR3YalPKSmtasoasbfgItlLJ4a
+rgAZA6rcqqRJdgcZDAjwiE+EOPbkGrajlg3w8xEmS64B9u9hnyaazpzzpk5ngT0c5by33PlfdTA
sFoYR2E8fYaT2169kOYm7eMRqU6kxfzItE3yxRnb2L9YsAvdnwlaZTWzrgpEJVY88cJ1hV8FTX/4
EZVxUGCY7yD7+iy1PHBPEwSpDidZ30Eob6kQUvzudhZyOz+4rQ2VZKYXKwiInAW2Cvdc0fMdvNcn
M48W7GOkbvGwkd8X8XkWLlAXjCXch48OCDOiwb717LfZBesQVpJB7DF1KNpexzvTAHaEbLDm2KDz
K/DvLD+DXeuOmyHAJIWt1Si69hBRuRmG6a1ZA6SKGZtWaVweNDR7MzRK4Wog7oaLkG7jpSN1i/Zw
lyxBuZnc+RM7IFBaaV/of95QMl9uWUAD8mNejefqvTbmdG2Mw0sn+y9FncNRlsbVlnrgSpgHKyqs
2YLBxGmr5LZReCCUfpTEzG15Zn3GbtE/pLikVdbH5xgo1pZiPKydZbNpKCXDomToG3Kzjd05vQC+
Ag7FklrE+JabpHxNRrt+UF1+CnlNMd7eVC4wJV35KUs25TlgvmKp6o2IIf6FdNruZjooG+s7pJJn
FcKsNOezsLnNVgmP3UTE184cH4cBmFIdbQtl9JdGQlKfcsJzFi1cHZy1PhwRiJfy2FlThqcCq7e7
cuP02QrzR68xWEH2xcuYi6fcPBbh/DXldy062qCgP6PwL+Ec7utW4nAovcs4jlsbbgdDr4TIkqkB
owoZycmK3zN+JIelBcf9QK9xL8gLfkQsPltHfrZtsqq66bYU+bHPj1OFPwE2ES9kkNFgYhtPXfo8
hv4dWsc+TeIbUYQ3dRzw1VwmRB7OFQMnbYw01XibJKbDE0b0usdmlNrBNgy695I34Hao2he20+xs
IwmnL3F+yrl8yObzEMcfJY3tVv4SS/fMNuELq9lu1o7QuawV7d23LN3pLShLPh0V6oljH+cq6c/p
oPrzn/+nou9lbNJNOVHIGfnvqYnVV4zT0Q1gkRaDvQ8j3WHP8qrxl+loh+zJi6m6ur2DipM9yXy4
cWsTEDVl77nvMmbQMLpSXgqmbuyPcwH/Ngse7Zp0vlamZGw94HJZB4zYZzkUPxUCEovm/AHWULDJ
huG3I2V444rwbe5poK34zK4TPOlsjMJNGGAbCt0+O1o+Ay5momQvhwo4mTw4HFtZ0b2btWdtorZn
++pC8sVE2qTlG5YMKnUcrVRQ4VAkPLhml91gogaOHMpz7GAlnOrdhKVCRlTs4IDJPQV+e7exv1o9
GdKf+lV2xRU3OK72CNpb1HkfvdNC9R2Vv47bhHMZlhv80i0/vaDxnoJ1YewSh4NXinle09xlr9Nm
14VHFLinZRnAKVod734cs63rchlMDS4+zmvgZpjBev8CX6zntgnZvgpmhufoKkOn21t+vGsoN1qc
V9mJyxzw0GmT+p3HLeZfw9z0bHaWCKCgzLYohoguZv0d+K9S6XikVd3K5VY0NeS5AuirEPtYNZwW
BvP9pi/Ncc/EgfTCA86ApbYK0tPSuSfC4fZZDKAydf37UKKl5JW3M6xpNdt5BkUdeiZ9DLjB3YXW
MxTwj9FwPvqxfwS9mqPYpd2aBbBHJsBYw+sMnvP0LWxBi4hGPdoos8DeMSm6eM4UoKppeAK6nnF/
TT6XECJuqfC3w4ykJ0HQeotiyRPotRzp306qX0YPNcttFnMbZ8ltN7Hhqefw1VO3RMSPLJ2O4cQ7
II+8S2lyLns86vGj1RLdQX+qKfv5vQjNmCuJH3i586pM5yOo619GNd2nmHfWdeieaRa1D83sXaa6
A7AogMFVJkoBznnZw6Ytkuq36QjsS411TikqAeBWv3BnveWHokICe1J8Zed40/IJWM9diwdtcdGE
6+mQa8NoLnMkEyfmvxPA3w5B8WCMHN9t3Rxbe7x68BrLGahU1SzwWVnOzJP92Sfmb60hI8gaLMHn
S+xSfSAchFoWMB63qFUl0Tf8KH/LKvEkDXoMfLvifk4bHwDNU409suqBd9btbukSWttLfqa0zy9e
jaPAXWS49i3uaN4Uwaee7V8Neyku9RwdBktkQFT4niJK7sz4lNv1r1mFt3ls4pNM2bZnHf3lRlDW
ZF+CI63WvyYaoleZNaqN6y8LyQ9+UCzTtVVww1UeZrH2pwLhsQp8kvWe465smy2VG4+I1nF2P9se
lLfpw+v8BzkH6boeRMv7h6f4PBore8lWSVMfuwQdz56JFaW08rG5hsKJmb6Jrzay5tZemksrc7nH
TBaib4XyOMhy7bkuFFYSADIxeNNkOBhtlXc7O4SHKdL5M24ZXkwf81EgdrHbEua2/LfB420S2t1L
5/q7MXKfYJK8NoabPRoBWk1vFriBUy476RUW+61DMn7yWfqq/Jw+N5T7BaW778OEZmzj4qcF5Mv8
thLJteyXR9EF+zAhUZ5U3UurVRQQqOWQQKztXzAHX+mIP05TfIvtYcMB+474szOk0NK5tquVP5Et
XuJcHLxPS2mGflC8B677hrEQU3J331dhxSUPlbQ94kP51N8AitfPUIiXhd4K6pV3uWx/DzVl1E75
Eg5fEwxTXLTJDyw7c+sBLMsolJ8W+93m7Uu8H9UDymh+kd6vzLl3iSY/LBqe7CZvRqdu3I76LDHl
35PPE4IwzCyxyoQSAloVkGXg5pKP0beF7Q/d+F0s+TkO21/zDOESHCgzoIVpwgrru8mJAG53z5TH
xau0z6p9W3JY3RdR9D1JkCoiWASrYwC3oWABJ/yLObBI87RhVil8iHyIV27jS8zYbybSA91VHb5u
uZ4cw0JIoVw8c2I4h/5ahsrcmDWcZxcCSDYk3xbXSzsVPyOOhsacwl3XSQMsMjacnlHKjYA7N2UH
p58pOmdB6/ZX2r3WPogiQkz1r2gK7rg7xmvTyC8k2FkRVGA1qbdDV0hv//8y7v+E4QXWhB3Zv1/G
rT/Lz6/+n6ldf/szf1/FBX/Zpseui5o1LGaBB/Hnf6/ifAjVfgRPxzZd7x+cZ+ZfoAI8fGI4zOhV
svkz/7WKC/6i8cjHlGZagUkRlvufrOIi/1/C/3xh24MJFgD/wuPm/WuFW7lQDmL7g4khs9ssk9uD
ZseibdB+CCKT3nWZhsbaBvpPvgXCfak4iZs2WVPCykxmROZnNwZQRJb6p/BQ1KrATa6g/+c1NUjJ
pkzlDWNYf7LDG+m58ZlPYV5jH1vEUOycX5Zlja9VXWy4VYH9k3P7UBn2vJo3ztLaT8g0dw5mk31U
cOorYKyRhLbu1z49rnHDVAXXp0Ttobu2XNlxlh2gFM8nNZqXJVviyzI34apnh4XNPzs70e0cayfq
wrbeBdO66exOPQJAGNckdJyd8Nt4OyaM9cFUVy84cbs1u5L0pmApSeiPR5cMp9eBpNR5duP3llJs
VgJqPmBEgwQ5Nu+2YHZFXr9kaXsMFyp4QSu2d0sqLU74tNrlg6WOnhH9tqy4uWaxOtk0iG4yf1yO
Taw9X4FRnSpicGmN6SJcnPbiJRWpx1zGGxo5l13LWLMtcoxys4qqIyUEXKLL9Oyxb7nO7nqACNwh
QrkxMYOCPFFUHp1+KXf2AhrKiPPxPHVnajSSg+Msvzu7Jp0RIHPTe3WypsHZznYNeLm3wYl6zeNQ
S7mPhGWtagjEe9WtWItxpE/md+Pi40us6Te9QDyWjA6rUBjXWyf0T71a5NHPWx37M9lz8VYozJJS
9nbEvNLbW1gktPAsrIaE+VMs3FWXN25+xsEQ3KiKMbmUdvUOBnW5tOMcPvn5qzNV1UszWvUDaaP9
wDPXj4bo3hC28WhX0f0yGOUNYP1k2xuF2JIPw6lf/u7lZN3MU8ROU4zLJhgkKVzl+dewyg5p3NOY
DTLZDitQUEMV3LsBT1/fMiK0T9YfnQyfR1u+ctYc2kU3egeITiVG/nh4TCg3pE9sPOagj6YhpDx1
snZT4J0K18Um3RNby8NAA07ro0lIo3CZ/IrA7vacEO+x/CwdKPjgnJ2DasC/J85TAB51S1UH7yk1
XVolrc1oeLdqtLZzMkqijhKt1anuEj/+yApXr+zyB2HSM1bVdEXkBEMrYQybvKnWKVKZFAag3YH7
E0bTXSJKblW2ZDYeKULvG04u81eZsvoYJYaBQMR8wPCTFrRVrpeBoa+TEhpMmF/q0NlWTWDtsokv
GyLx7yVGKjjr406Zjbnjm5i3TuNZbAyxAYnSnXfzEGIe18RtX0DsrMjF1WlHX6Qqdk0Flzeh40SG
lCAExhmuGhxU2YMQtR3s+AqTReoXBwKwD2HjFPToee9jxTWrtWVwM9blq714vLS+hx0wLXeNci5j
GkzPldV8d7PCTTdiGR+0LpdCFJ9Li92UYTSnYqwoCewPBJaTYyYmciLZiIGirWLKqAhscRlCZK8O
FUooyd3kfk57Xibj0EyY+FpKQCj1BJntwS0i8D3Wm8Gp0mO8OJ+iY5PRpoG34ckHrX3nkTe/GyK7
vEyNSW1VE70XTYBbEsR2ZvfYcSBfqeE2kTJ+0PSixgYPayrxTLjEOeCBRFUgzNSl8o5WcnJCjam2
QTPu23Cud36l7z76NQ78GrsO2UFGjUTtelmm2xzDLxarBI6wVPgonYxbYFXc1Ii5m3Ypyl3aMgeG
isVzBEvOM7kaLZqpO/K1/VypTRXzWc/mr8XBF9vb6Q5me3JIAqbVOPGx5+BUXNyG/zTXX41LYD2u
vO2SdR7L4F4i/ffgYdv0kI6Gf4ssj67gbjILG2VTtmejrePjtEQ+Fxq9IHdEv4fluJ+UjD6EnZwG
p6Z/KunfmjL9yGyPuoHe8B67rH0JeFOB+6aqwB1o2urbw+jl+8rotlbtU86GWlMXRznExzAR75UF
zLEN1sscHxfl7hNVvgXRvb7KE6+miO6Wmf0cmB3nV3+FIL4f6RMUH97Sbewq3y/sKccUZDBgpCkg
fOPJnZpN7tn9zCJS7eehuydB+UJuJlu1dIgk1Znt2rbIqtso6a4MOEdqr57gJbIQ/Al8wkp4o3de
xSckcgxaxUmJH/KC/CXWqQOtQXyoETooGXCRPTLkj0nrILZWRLLefZiQiaTWSlJEk7ALsuOMjGJp
PQXgUrwfWufSyW7XpV21hZClA1HpkSzMEW417ySt0BRUCDRDRxGKVm9GHBeZtPeZ1nVMrfA4i7iP
XNLSntPSRdO+JDFqUMWaZOM6qtONNzu6ls+51o4cRCSjcIDe2iuqw2kL1jpThuC0FKyWY1JwLY7r
vq7l3qEZojzxgUKp0ppVh3jlaRXLCuhpaB2notdxenBdV56LLLYJ9fZfFMrgVKQoLqmJ5WmFTCW+
v8sajLouHtJ2yQ5z3VMPMTJShFpj6xHbiuydbVIBgM0bt3zXHxGyHOI5snj4Hmi9jk/FKtYKXoWU
V2lNb9bqXqR1PibnZ0NcCq3/4XIKoDHUt1Jrg/ZivUKwexyZ3BnQWTTn7XItM/VSaWURfisaI2Jj
geiId4LgFyrkJH25XproDkDeBQAXXWJas/QRL5Gj5L7Ueqanlc3GonQkoYWhcByxN3Osu2gApdZD
ywRPO94x7kdopaFWTUXmvLUFmbzcj6BNaW111Cor4l++nrr8dtRTwsy4QDMoMRgGiFJPErEeKRgt
Aj1jeAwbrkWFFxbeVvEqMozARtefOuaTmUGl1xMLxQfhLq6I+XnjD7atpy7Pvx2GHFPXv0167nH9
da7nINxhap1koUURi0a1d8fCl8W66N+SVMmjqeephcHK1xOWpWet5s/UxfhFleJWSCj7APdZNJbB
d3w7OOZb1AblXukJbtGjHCOdrUc7PeP10wKN3iQ4bjAADgyC5vRu67mwYEAs9KSIKBSsw2z4rRgi
/dQdt9jkCz/5htRPSdw03TTLq/ozffKEfFCUmXW//C7KLr1j6GwhE6tkdCVkXnE4bkokhK1Vxd/U
SiMnGZ+zHMsrho5sFQxs8FVWinXu0nvvSRMRSJ+zPO0H5jmuBNZIzI4FZtKUlFInN4k+5BEGv3Hv
c9VLWexZi3gZZ2D3iqSpMqZrzavdBNBPmtZJD/06DNk0JUTBuqHzccI5HE1+f51qTi2suxeiiT+T
Ob5AjAedbyzd1ijNu9J05XEai/2Q82AI53yrhD1uh7zSa7z0ajjOY7XgFOk6xu7UYdk6+Mfen4nb
+rSuCll0tDfw/G9rbkeO5PDyM1LZE0/8VtDrzae/4lNq4+IabAaMkaOk9DkFfX0jXTwy2Ap8f+F3
D0sXvZXJOL+G4b07oYO1y2ziPmrUgx8vFOBgeivmydmbBAHvnYUhZSm982TLJ6Q1EnIuzWgGUk41
+s2B7QVgR9/xd7Rh5/RjecklKEtKPt3m2SmQRgYckLXVTseeYsRBrILOJxSLBrWrSwuK/xgQniwa
7JShuHiFfIxVdZP0XnuY23gXdVV0u4wUn/75N66zkS+SyPRgL4LT7i5liAIQE5ywWBB4iAimByWv
5CD837YfPKjais+w1nelbT2hkCWHplxeQm9cOzABtjRH5ltHHjMv8nF7jfGl2XHG0d8G0o37UT9u
AhSJSynw+5XYNdNh7rZ+woqxw7nTt9H8pizqwKq6HU/KcXkt5SpuXFogwyHf9pIjWJiT3KI24nM1
yvuSmy62ahgEmWkfKi7UR+l750XxvYWNTqSCijfq8TlOYtobh+DTYR+96trJOYy0QR3o3eM4HG+M
DpOmMGVwGZZ57SnCpU4gp3X4v9g7j+XKkTTpvsr/AiiDCgCxvVpSq+QGRjKT0FoEgKefE1k1Y9U1
ZtP/7GfXXZm8TF7ihvjc/XhEvUaY28HGRzXe2G5ir2yv8fZEAJKtY0zPhpNm69Kcn4SU7tXN2/uA
+R5dPxwn9WUOlMKXoLbP8Gj7NBt57oOGxG2VfgDmic+kb6ORj9bs8OYjMwALFY8LjvAt+0Gya+nD
YXCXXVuBsbAZRpza+mTT0y4QTeYtpQJ5nEZ3VjiuYq+QtMbhI+SmeIORSl7JO+3zOqkx1TE8d9vw
e4STMOCz+zG3SMT+WLnrWI44P/yURk3a+EST1RtyR7STLl9LQx7DIxo1NRPasax+QimMd34yHyu8
cxsZdKfM0Q25iX22AqxjZQshJGQtLqpus4CEXE1cUq9BTgDTHC1CGOO3cKmOEfGRz8RGjYyaZzO8
K8PikRHDVngZPXT+oRplep/MXCok/az0g617Ylkr15QvRu61x6505lM5OFc+JlxaQhYlxXa4dmb3
bBRTTlcvMrmk5SoycF13eZJQMM/V5vcihvP1rvXd9ATq5BzPdbIX0wxPyD9YWVxs/cwrNo5n9SgR
Jnfl4qO0Pe5WNnfo3jZ/CXrS1kowWowUeHqaCW8rq7WucTwfUgNbrFTzL9GkL8mQAM9N2QMb7giE
YIcNajrPfbYpPZ6DRlGakJjUL5VJzO4G/pv+2PrWUBx3wwD0eCGs/zOr/X8x7kFv/5v5WFF/lP+Y
j/3+mr/mY+KPADw9H2M/sFzp6jqD/4pm+oJUpGm6aNLS1EzS/4xmWn+AivWpgeeTAQ+aZOh/zsfk
H9jU+PsuL2mDrBb/m/mYoyGgf2NjEszkeRQ+li5TOg7jO/78b8HM2YzbufMVD5mRfMqJLPrINN0b
vT1lSUyDA2QRhGQdeYksTPruCJSsTb/Z/9C0rRBXff1m6b82pqfcGPeZxbloRJynceZ+kNxHXf5P
yQy/9Nu3KY12KXyW3oDEw8iJ7rfktmyKT7sJnmKXSHSUf/5tWvmXO+/vvHyfWeJ/+xGZAloMASF7
Yw381x8RHbzwixKeeDbH5Kb4+PhN/1ZBR13ZriTMWahtJshMW/qfnYc5sIbwTHfRd6v5VxwumMOH
yRb9655YxndfBceCXYcfP78udXJErrgsC//+OkL4gRKdlt2bLm0t0vA9u3a8EVOrDkzXS4C8c6A9
/21+6Qb5FEx7HL9nB8TVGjTLr6qonVVFBxzlm+2boDlvST5dKfZuwb8tiouT7uoarPizp1OcTOU+
8iFV18OxlqCUx8AF7mQV2P6Li6VJ5X4oduUwvzj6Nh2OFJN0rXxSKt+yyHfrNi0uY0sa30jPZRD/
TELc2SZsn1UHlWNCWGzn9J7p0Y8FJ4zOqf/PvxzvH5Banj8Q4nB9cGTaHtPif/xyhop05SJo/vLC
GllLP0yTOKieoWu1tctTVFtHx29wbjCYnNuDZURnCsh2o2JnUOFpVPU25G+Pfz6sAUZ+ZK4I3LF1
740DzgabPIi490wuhYuAeVzt9ZXVS8W9SbMrqPSLbZLeI2icePk2sC7lNO9qXo/up32cuIcWItGa
/mcGBuktlTaXhOfU9J37338QATmQazpJH3NuNMGDYYidXYlDUtj3KV9dC2efCwcclrvHknmSYX6Z
A1zb3cYbkhOwie3//Jb+E3er31LB4+77vuUxZbf+QTpeFF0YUYmwGUvjq6KYzKDWOyzgVKQ4H217
NxWweNrytgqnfwcDF3o1+8enLUAIdMxA0FDhOuIfC4pZeXNDh6tDb05x6euOH5rQCt+d4/ElTENc
jPw65IxDgcscYicfpDQ3D3NJHbSut4n4EFWtuF/acD807SYwdPHiZSidH43h3vcDT6uYBMgGXgsv
ENIu7cMA6raO1x5SUXxqRMPvz/LQPyx0fdoNzzOQ62/OHM8BV1GbRtIyLal+y76HgrRcpZvBWAgp
tqi+ET0DJu0ItBZGVwN2oev1HR6C/NOtbkRmPlCf3W2GhqaiKKnfCLPeN/wcKztjpfQW6rkS0nv4
gtJHLBuvduY/tWifEg100GLoiCpqaHk0iYedyTRLauE0WJaP0CGTMaRaV1QTLeE42fDAy+TeQ3tl
WL72RaaOs5ZlwaKMPMnUXi1zuVXVzWS/cKQiNqwl3XCC4DaXBuXR6L2O1n0nZv66Kq61Vb0etDjc
87hSrvWem/5tZmT3SoHkZmptbHJMjaVLfjvXYnPptr8a4T9VWoaOyuCOjqYHt3cI20cmtD9JfKBG
vW5RsRkllmTQ8SOx4LDEa7F7RvXOUL+llsEtucmGnOC8FsgZ5YBV4RINnu/L0yK6/1tO18J6bpvU
MEUUxmvR3dTyO2GPXdEaiInVHTefkxLuZpbwEJWW7uduePKa4i3M4YF4Wt630flNL7gaWvhvcQAE
2gqQ4Qno8AZIuXyIjkSgp20DmO2AKI03DX6CBl9BNGIw4IF8iLXlgDtfB8AIG0KmDQmJtiYo28Pz
hVmh0bYFirZvDMO4TvFG4mpAa7n1cDkk2u7g4nuwtAEixwmhtCWi0+aIJLNvMdK0q4nDbFX5RBVs
jBQ4KhJtrYhKdR/gtfAIvnl4L2wSloDBsGPUofvdIxhX2qgxlBcP30ahDRy4nEiRsJAGYXSyp+Jo
yVtfhq+ttn4YeEDcvDfBmmAL6azqq8AnIvGL4HnezdpAEmialLaUmNpcgiL0wTaYrAp8J/xQh1ob
UQocKQ7OlK43H02TIndneAucNHg2oTPisyVp1uQNDiDSUcbcP9rKe69xvghtgWnxwlBLO0zL7awt
MpFNnbo2zUA9yXbRSK2aorZAG2tMHDaQoxD3m9Vvb6GLB6fTZhyj3CAWGdqig1+x2+tQUo97pw1v
DWiiSpt6Au+VBPdPFWV8sHU8qKZ3sGAQh8cyaCWzLfxBszYKKRxDpvOqH1kR6x4fo2G8KK+hGl+K
ZWlXrjYdKdxHhk+mtE+9126K3xttUFK5DrP2mJZM3EuuXz952YmHlDJBOo+1ySnWdqcY39OMUJD3
VndtWY0nbY0COvrT1WapTtumiPa8e51Q68rEUlXgrSrwWDXabBVJ97PDfTVoG9akDVn4uk4tDq0Z
p5bCsWVq6xZG10uqzVyM3kfynAnkB4xeJY4vGHok+iv/uy67jaVNYSnuMJc1uMMtBgyLjH4b7WuH
fp/MW+iRCFrMZTYDH7fsmMuikSC5BaAZwrc09oIb8vnftOtgEV9y0sFg3Nq8/GVUY3au8bQx1bYe
hh5maVZoU8DjjPttxgW3aDscYXT9fbDIlSr/CGgduuEM+EQgqTkkYXhOUuYCgDSey06163yx+Zgb
QbF2/fZEupivraSlwaRYQBndV5Jm5QqeKDM2GO8NvYWGtfdmVoBUDV/W4u1NAu5rDkXjXcbRJ6Ko
KY/cQ1/0Z+ngcZ/maCETbLxh6ejPAgGSK7d7aCz/zscKXAzNFTFn51jTZVi4awVx9N736cISStXK
kvp6rsDY0CBnWLTOCxNnhycszDbxzs7ckFF0uGvyIWH4FZxzx7yzyWTpX6haN8s2oHWR8HACv4v4
7iZf2pcYPqhNim6mp2HIYZhwT6DKkE+XaVUw8lLvwQGoawXURuS9c+5ikv6lpAQ703iveX4uda12
tsD5KMSm0ud25Nc2ZowxLh8tdCGsohWj9WJCAmwYRWczU7SC5apQrHWl+9AFDCLtOf+hLPeBq/SW
Sdi1K8P90p+hFpAIUzUTP4zYDYdLe2mv+Oc6uIwRTjivuvOjSJ1tv8ZVY2IzY81zgZAlv0rsQVhU
3/AJb4AG7KJixvRRpQ+NtgW70mO05mMJSYaS4au93HWh6+5myU6cFL2PfMC6b/5YWoBrADjXid19
VhXbW9NML0QJHrpYPMxOlG0lEcx1XvrjarrE6OIbMTA2nZnDrczG2QnP/CxktXPcQ2QgcVFckBEa
F5ui8X7NmU9POyDNuUQNs4hu2MM+q6W9DrgNrXw535bY9tkQAXOBa3wIKT7pPMQlQoe8Cz35PH8M
D31Dj3nrvndy3qWiPGetACrQDyvXauubjqJZRtwbzrxWdCtzta+byV3BKVzWi6yOTANI8UURefSB
rpe8pSKxM34ZmbT3bmI+m6LIt1Ik9dryI/vos3jlix+fSYBygqeJRcwM6jIMmoPyzxnwe6QFCqGJ
VJ1Sy7zw7Dx7UVIdUCOoFZrPLam+AWH1aMj4XffCZ6Ua9pRhMdr6rj32BgqBy61h1JfKIpQX0cCu
CPzzDANT9jpwUmL5NrEOLK5lbNqOTJ7Jw74JPTZ8wz5abVRsQjWEG3coXlQqog200bva4swxNi8l
gGO2/ZBOaEoeB7yykZscQiGfPL/99BPZMFhkIs5/YWEh8ww7YGXWbriz7eydDnnMdebXMpuvDVQa
+nHUjig+NcMEWOAh2Dfp5L1hEaxvwgDygvCSo1ECLKNppTPIqA8eqp56J5CE0zpyNRTj0DjuZzX7
N36SHijT+GJOxDuI53VKnY0fZxjgy3g/OMtdNdKsWgzj799m59bWthFs9ATcd/QvO2uxqJPyL/ZU
hquRKpc1NNkUniZZ46Tl/XGi0NgukwSM0JVMmZ6iZLmo1OzvgoJNK6a+ZVOLaxSxVoSel+4TzM/r
sm6oc3XtTdHj7K5odymEeeoaApxU4nJVTYjSk1N2gmvleclZYI9N+LywXsSAWyCDo7gHzM6OMc47
S1kfDaif56zsn9QSv7T1fIR8fF/b+tOdz7+UF2x7lf6KKgZbo42TfJlfqqSRXDPK16wmPSTak+9t
LRt+tBv99OdtHxFH7UWK93aZnkre2lVCXrgUJspzwhU4rr+JJ4NEze8QYx6Wjj74dE4uS02PSBJa
29BaoClJ58WWUH4858VZjIesE9tE6Wt6Zk9wOcOtbN19vch9KiAnYH/kqtU0jx7dcLy/TZFuKsDc
J6SrXekvOCo5ZHIy4sQ0ZeuobVwNsZmZubnviYWEHRF/N0uCpBCjvcqNQB1P1j7FKBJPzaYeqDNn
El8AjMnkJtExjSakWmgotz42vroePpcYf0iLH/KdFHMJ00YViJcDR6kqbvaA2Z68qf10TfHgjsYP
c3A1beMHlretGbNrNePwSKUMnXaWy339OMrp1h3lybLbG9+LTbrbwg3Tl1c5VGd7wJAXZEevN1j5
w4gRay8+OFccHZIWbKAVpxCiifyZj3lSLTQt3ywps32/N+nFseUjK/sJrfHglMV7nYdX0vuroHfU
DtTbQy7tq3LEs2wz8lWteJLy0Wofa2WRTekgUsz00TvQbUWPOsF356BiGSFEmlbSA47L2gwOpcfu
XSR0842R2g0KYZMn8ST8+HGYCXCg7WEvlc46sNg2VM2GX/gtaFVJ52W3m7Nt5eAmn1OcM2VwCNjg
V5lZ7pvOOTcGRd6Ty+igutgecIH4w6rSH03g5TqGdsfVfNgG2s7aKEYllU3ofWK4TYREh6wCjpo9
TL2JS5xBA22p2utsdY81UPatmiEWLs78IX9EHsdiqELdpoMxQ2vdsFddcWcNaQJQWSbraHCgXOUz
UaqhwsBsBmtLxGS5p4IrH/VDtmsUmzgO7pTkexU1ylMa4dnw+R5zaLOlZGtRVc8ttxOmHdwZhti9
BiaF16zvlbYu3af2sCmAIdZG9zDAxliNY2lSUMe8Ymmc/Zi6d517mHOTImM92GHUXq/9GDhKqc5q
tnazzdxJGXr4lAnKgKPxYSIURnfcbmDEtVMDX5pOP0AdDHu3zC6eaWvDaOveBBJCCQgdPPJucxor
K9A/uIPE58ut37Kr28o+oFEQJVX9lmnF00QXsVO3byWrQhLcl21DjocxU1GZb4OR7g2X0muQiXqu
M8j5Zaq9G9tSV+xuBf95no0Pvw6ODYq/jGMsystL5dpbc4oRefmIOg7x2PYxxn4irPI9BgwBLItG
4izHSKdYIxgbhL5x8mxu7SOvWAr4ZvllKpk5MKm/9fakG3FSBBjk3c+hpCypMfP33HmVMSxk3e48
e9ln0z0pMnQ2kpueTtiipV32zJ9sLXAaazM3Ti2lBKREARxdzNC6J7+2pWP+ii3hM3K4PPfXePJ3
GuXpDdMqd37PjDDnuIY8BaN8midiVQYjxBJ+vJl9z+AD1uLLLLliUwkP4gq2cXnRb18S1XdtKW6m
9uBl1Y8ySb6nun60rW5d4daJVXxeqlif2LDiN9GuzfX/WI29c8LGz8lacqSQu7aOzrKNfraTfOpi
TEdssrV3AFt9aurlJcs6qOp81HMGX13Fskxqt/RvxITuaHmsdsahGOUxjHBXSHXtkMjqaUDlzd5p
NbxBL76SQsFswU/Aj+3W4t61tvGIpKanxDFAnYZLr+UfeU8PFbV52ItBM/HzOy5lCv7OnHHm9f5R
IzcH1pUJETPEst8vLxTM3aMwGlybWW1+9g6JKyvpn6jOhL9b8TmN48NQ23CUI0A9ZhrcGJFDmnfh
c+901UdNN6bb7GmjkDvTzD6jlFF4gilOKrUlokpBgddC12F227kuoWPGkcjca/37d6DqEF170IR/
K2b60lfyqZjlUT8rYRPpjN6p1+nR3IFChYn0gQvzsgtiF7Q72dY2O3b2RDhSz5vdcDnYPnh6Srrv
Yes8hSS6KujQ1hy89h4nPTPmFpcrb17FcYF54pciLcC1ukYHZUq8aMq9UwZPfcRziQ985bWiRbxm
oMTjAi2d22/OdwI79WaygSggMXw+IlanHB6KLb9NzauHeFpSGBh/ZsEnCjeKYXlxGs4o7BZDEnGG
mJhm6+l+pAR1dkH/wDUwNG385by6/l55sfF4PeRvg3u+9UxObV3Jz6TPzipGQNAHKd7PQ+OObwrW
HuEb7wYzyH2bek+pfpXA9x7q7ipU/8ZhgjHewuOTpNxvxVdlMWFs3woZPdUz7ZJ6fB/nHhBv3oBO
uPe5xyuAubyPYgNKIRpG3aU3iOYkdqBIl/auhm/DoSv5c9Q/JrQYOD6/TXPIPgkdbpKRfSyOjWBl
qTAhZYNnEbzFitneJ9YfvtYZWB7iR2w6wWb2o+85YqDTTx12y/7N4futSuhgqz9nktDGR8M/6n9b
0nRv1swfc1a50WKD2ZDrW+J849pPIZn/WegpPBB0/YjFpUc7/D0D0DsrDhidNvm3Mps30fCeFC1q
oKFhPgSAmJT5x98jTL/u7XXuLdyyefmmIjqYFu9dWZ8TsrB8X66FlbhPMQyu2F73ZCaTdcNtJ+be
CrcddhvzVv3dBfpQneXbOk7vIvjO2Bz3k5YxJts/5lXyjbAu2XyQNP366oXGUxbZ+Ajn04gPNgyw
WvrwcPIx9HRE7tXMW1RpaT3YLo+TNBRjP4am1TjdwCz0Sn+Tze5xqTJytlY3b/AJPJRVQiYPgUkW
zQIxnYwlV4dd7Bu0RLhxcRTzvuPKzQ7rRq/KBVIcLRXkEO4yUAcs8znK26ehtR69RcbPsem/GtRy
9I68yH6xD0kNRyoibKjbShHBGvoevPQwVWa7bWWarCGIqrreFUEVrEuPA2i48cqWOgIuQMmzlaER
Y579Lvrqrad2hGd6Xc7BqVoYQHU9aU8wYBN4QJ/anoCpv+fyVPVtfhdx5offZGcbKOrjmt/TxbE9
HjbZP1Q1aWprGdcYHDk5B/RmVsp+B4Nzdnxop1HpPyEgXmcO4r+H2AOeOKf0biKpq2wpRRiowlhN
vaKtWCteCUaoCb/x2nAtAjLZdnTyi1mbV0WokGM7BwR7SJ7cDB4y9AnAfM0b/bvwXcJNHGrqo5pC
vF4x2Bk2jsird/EosM2bYCL8FzvjF2n1HqOH1GJhCfZFDmhiGnI+qfIpQT1ZcLNt0gEwDyiddU5n
LTWQnR5A9sEOQ27kia9IwOv2MoHmwgA843ziEnRcJzEmr2BXTcOLsju5/i1qiSn9Dq3uLUeh6TOx
U9rElrn3nDhBGeintDXg5E/imwe937LvP1TB8mQSMlyIMJLq7oFDtRE2JYO0HMlaKmD8W+D5P6Gb
fY+2eiw/bRl9mrNzn5UMcGtCPSwGMSz2iW1ab5gEj99+/4DjWO/cLLyn84W7EziJgl0G9MfEkpFx
sguiXUI02EgZAGSeda+Pb3op4F6L9MpGqF9N75PmlH3q3Toc/Se9Xsw2C7r6a03Tu2DGbxpE5OcM
4sNCvtA/s5wcHOjdm11H379Vpf9D1fy7hnutpP1NgPtvWGbww1Ta/7+HqviIyn/h1Vh/fulfLgD7
D1/4NlMG2/mtzVH8+acLQP5hSQjLgJsDypRpr/ybC0AQkyEggjYvsA8gkP6XDcB1/vA5VkkiMvZf
MJv/DbEmkFoV/BcjgEvdugiE4NVM7AD/UA07WY3GogJGT429ywPrK1DMGAqRm1AE/RtzBNWs8ASx
2YfoczipGh93TQL5hBu1rHFkkohvXJSs2QAgA+HvhzeCBsw5vqcqOLg54zpuwlmm3hYvuTNK0hZV
Mx6i0b50YXObzgWnlHn85nxKomM9C7fm0Ow/gaYoKEN5d4hGtxGiIYaGfW7n1moy2xfbm3/ElDwl
0GNsA9FBjtOveYbBWsNLbcnGr7P+Uti4jIagy9coM0zFIlL5nXGbjVzyWt6PlRH/BuI+tpV4l735
4dWQ0fFnrKvMfeEuc1ADOHWqNs5ZOP4K2zMTXLliFDmtIKieUc2w8cF2TgXbB5kTvRdm9nqq3V1b
uc/d+JQwV2cwfXCs7t2UxryuWk4+nZ7DNAGWw+hcc0jeNE73UnKQW1mxqFdJXt91vfs4QOZnYEUX
SWo/qkl+cpbdltXI0kUDyzqLxF1X9xfbwWHU5BHl7+mB+C6XBXBYli8KcrbNl93az90c2CvZo2IF
IOhJP0ACs0kLNZl6iJmFS5PTVRq2jy3pzEZWax7N215WT11ALXmNLtAm/U1SzFvol4lBkXOYVVsr
dtjR2osVcIankYXjBTwgv600n8TiiO1TZLENBXJMWCU3zOZPCfgKsscZ2i+lShik45+qNveaeVJm
gu7sDHKHRYz1KFXQM733sGlE93aGGZiDIzNt0rUyTnZiUlsQ0c/tA3b6dd8Si2URFOCINguEbCjN
bhuDXyTEsbIgV4rpaEWQGBPwvV6QbpWHXjKLtzok4J3xd1dL4RGOTyCkYMfrAZYJ+ebhvm1CQu4W
EktAFRgGvy0kwdfWim+7wOLSJZJtL5t1ZHJCHEPM63MAVIQo93PqYSMgUZ0YGaQR91cze+9ZRTHB
5NP7kUz3bicP0qnwehs3WeNQ7GCdTBufHGb0pCzfq9o0aaaa7sOk7Q+45Gg+AbKEFBxxGuGcAxx2
U/ic+LrAuzSmbhjAbAsyiFHLPFOSl+DEnJxX1htcEZw71UeetkdUh1vctfKU6BMa/xyY3WlTa88A
uDkSDLIZfsxCPYcjujuaU70Jwhhlj7EnIRm6unrCYlm9Nc2EepKhv2GOGzEc45YlSzM5RBlYyqDd
sig+TqRl9rVJXZ7DV8Q2H6Apn9LNZA7PXdtTB95muyzBP26Y/qWSA5clVAPyVJy/U9Nm0scpO4wp
hgjuQ+mDeUopbyDR/5RNOG0dmtCrCtrvbKHmFlFE4RJO5D5ni4REfaTE+KZuZnfn2DUGQFvuwujQ
L56N65OZn2uAGg0r75CXVnKwW54G3g/OYcx6lg7UdtAT5inm6CFCZ9tWvCTaOF1Jbf/o9h4sjXDm
/a/p7LBiMwcVxUG6TXdj/xhYiWB8SJ2QrJnOOYEuFuRYV6kYk2H9oKPkm35huBObF07zoHrptADt
srZl9VGg+Pgjl8Um4xWaCnNBgm5oLrTvwGrfhO7AVJybF00UiO76VP77ewsJKAghAqRrBb4mxZVA
euWABRdLdc9L1Ul/HPaj4d6UERVpOAc+eZsyz7/hUwDFIRjddbeXA6Yng1tHkvNg19TdCe+Djh5z
5aFqc4wb7hrY3Ft4WzAEkuIjNqetbfPuMIumPizkwWBaJSvjkxHJ1FkoVfqvqnl6MMzyg8eJcOO3
ZfSvRp99Ser9YN/H33X+I+KDhh5lAiXOOMlJ/LjryC3eF/sOH+sH/R4HMh3xOpujZ1to8hX9Xzl/
PVDpV9PPD05V3mR9fpcAnop95zYKf5uiwtUwDa+pqi5xU94A3Nmwn3xh5voul+Hk9KeiCnNSRtbb
SGzZrxj2+bG9SRYOZFX601qIYLRNyUkwiG4Xxt9r3Av5Wo9jvPKn01Y+WnzO25J91TPPrDoQBudB
j7z9ZMTjypvIZ+learLlL4VVf+Wtz7C5o8xxbB7BEBddc3SnG6dSBSGo8QFrPGn9a6GTrFzDvoIc
evYxnmJu3OWU7eIAkJv16Yqe0L+yWRin+o3i0CfTUCxXFgl0qcWZvO04tYewlfAfq5DHgvUXLke6
DeeYATgFUFnfgf3w72wAuvVkZKe48AgycYNIJaEJfHbEr0OUoXIZ8WHr0sD7IOieUQeTjZfgkagY
oh3mQN4kXFejbtm70WF2/PISV/e2KdUmmahEiLurdBeqjuLoxlEtLEoozjs8sly88LIBzPlqYkKC
ddBukNFvuhmZM4Xh69whyHi7rLZ3po2jBdtlvQal0a7Tqqa4qwBiKfpx4yQ+rhAEeFhxin6r4jxL
Ai3d8mq38a+5HTx0BbHg45ux70O0aQzG5MXViaNHVTDJZV8y8bgktxTcXBzP+9Xb+AVdBFfQ30Qp
MCu+uS17hCji8WwMu7g8eD05or4jV88WlREjZNCW04hnugdVPtf9r4K806Hk9H4d++fFj8qd62mN
fQKnLKjyLGd2I6tn9jUmc7y3+DCIJv8oG1ls49c2X7QqwrgysHjVyrudqQncqM690qbObA+obtxM
IGyW9FaEsFursBkAxsIIpxstV+kPJ3PE0TXajyQedyqu0Rcr5gZdOl9yl7hHwLGOBEhzNTV9DNWU
tq+fEXURe9K6l8j+2dROd0hnaDJN6wQ3UWjfh1+mB2vFI/e59lVzO0X420SdfkZWxsPDRk7GDURv
S1BCFgfL5+5Ui6a9ttaDpdeCo2f5NrYHjiX2pOk4fb6Ht7w8WjLE84yPrqmqY+m0MAaICa68yBUn
loOL1FyluIjfHAp7CHq+J07QbbHXnC0ahaSJH7Ds/L09I+RQD2pRKlYVB2IWNKyxVpJS31pWWQPG
I2FciUdlc1YKx/xnRkUFxop9aAbx3RydHPUzpViMvYWDSNARJvPZqAikf9fvLuDJFX43rtic2+CM
BzSXFSGz78I+AWs+BPCJREtAxDAA7anE2EzamDJ7t6qZFIRoBYk5dtf23IynaEjffHooUOI4OikB
VbftX4gxLWtlF6xS80pHg2BOL6W4r2xmnYXmt0NbXaWoX32NCAMzVuPbxvWkWd9tMXIdpS7Bp9/K
W9wbs+HMFMCTsAGYrU1itytyhOY6r8hnk9hTwR7u5ltcBtt2Ts5WHL2aDWoMnyuxwlvlvwSY9DPm
AGFFiVTWFtrka7xU4O+2S71v2i6/xIO6BkMYXh2PxbH0gjsLv9DYLN/dPGKVSz3z1JviMXWND+ha
CfuU/5RU4inMGFZlYXwbODPerx5bSm+n9t4gWeaFLwb74lygzkTmxyCKH0x3SN0+RyPz5gEVfq7r
Q5JGWECmpy59UZbxgoXlLkhCBAMYtoQUp01jYjZAfgYXlGyD1E9uDT5hTWPfNqlzzVp+QP4RLMvI
m2L6thqiSv3ybbt8WVCrXRTAKw868yO3IJohDcDZjTgADtE9FtadMiZswzJCc3S7XdWZjBXylqKL
agA8oPCEeBMTtjQ5VXHVbPrtvEQ/AbUZ6zmd7A01va95PryaqX/P3GxmZs7qjaMGLlZ6LIfxXNY8
cMDqbvMYdw4EtHJHnOviVr7YLyoeT6RHuyTJz+mnBNp3Vjym7kYxV4DnlPEV8YLhovylknTY/upw
B3T8cYeQXjZ+iLQD48+hnyJW1uOigGaOMRRwp+4xDc0ad8MdbzPmABaj+mr6C29GROtB7UQb04iq
TY/LtBe54tcsn0tLvE5LiYQimg+OgWDC2LmKOfhg4ScVTAYqb8L7uOPJsSRAnTS9kv7SSP35w4Tg
vrf0UDvoiAxb7i5keLmLIx/v5ULDV8je4bOr2lgrKpKRBzGox3yBvOMHfBsHzuojISr0hLscFOkp
YUOKI6BP19F+4lMw3lkKb7uVwnbLPHqdxbzsnVSuEnqxwVbXuBVTwOdm5h65NOnQMRjXzGoP+kKc
Ohr7KRNSHW3Wr9P6zYri785L/C31rF+JE119MyGy6eAjc5fhMYF/uGqmxIYME8E34yCCsk2b0Lmy
S3tNRuhqooquMuIioF7u8nrW3dCnaQxgYfbVYYrA/kvP2Tu+Me/ct7Irpm1Q40Ur+6bYuS6xc9h3
I3i8TjXE/MIPm3nlmvkSizirksf4aNb2GYdLbm7V8xmNm/sy577g2Yt/R3GpD8BaeiR/LLeLr0HL
EeyzggwKVdnzbWMjXnuRcUhleNM4E0FRJHKGgayV7bTPx6XDysMzyy8su60lTyPZwJ9IF7B9usjh
VnwnJsLpDF7pDuyfi975WXvlya5oZrPi4sULx10k5INgt6Yajno8GE8nC9zDjqVhIw1RnbnHomMo
g8eCANrATW5NFpXIYsEFaDCXhzx0t2gr/UEv68IIPkrTe648QKYQRo/NEFy9YagOXUNXa+AyS4P+
BztVEj9cp5whJne6w6gf3HRCV0phAzya7kzCETOiHgEn1g4nJW/ViBGUU7/AMCJsJuTjD1Nb3ipL
rKuu/5gmctHjRXgxegLviqXw3pQkA6PyP8g7r96IkfSK/hXD71yQRbJIArYfOgd1t0IrvhCKzDnz
1/uUdoDdHRjGrl8NDAYzkNRqsRmqvnvvuQI2T1zStKvZ61RcQ5pWF7GRGJtSELnUs2sr2HhTaeLf
1NLdkD4sR0qacYNu46K66sGxCtNtMtf2Oa0E5sB6oMkqxkXUZCgcBhWJ7cilrj0PUfRM/JxbPd0q
dTsvJ4OnV00zSVj1bOHCJzCx9qnHT8oYyDTWeZi858qxVvcP9ZS9aQ1Q7gobHjdOev2cEL9Ux66T
J+uP1rYHYRnPFUmohcyBS0nZ7Rh2qmx1AdWtrnaO7B7g6zIsyuNrNUxE3zXEmDS6FiNWB2TLm2o0
CjZBBNO8bAvjD5KygREndcl047gc+5q1Ei33YtoV0EBod/UOkqH9sHJ621kmKXrVhIOwAmgU0EsU
tykEgIlha11fZkbWEBUQt1lZDFPCjpkyeCuBWDFhIugjtb6tsqPIqX4eeXURYo+0rEOV8FDysicR
DGcS6cia5rBtCr7Dk/7V9gdC7920aS33LU+Lw1zzijXc8wKUg5d9cr9fazaXfzzZj2GZ7qfpp0lZ
085kEAiTMhFv5oTS8HpbqNB0PN9zxX16cxKDKM6M4zghc6t8tIclb3DBpJhu95JoxpdDE4lde80B
B+WN17EyjE2jXsXZsfFC8p7TsENQSS+6Q/2RK60Rh7f2UfcQoHxS40gYrMBn99XIaSIOzF0UEaCe
O5ZGlD7s50q/U2irOeWsacJtADNuSDxs4iF45EE5BefRuq3QNA8mG2IC3JUC3Pev3H1pox06ChEn
Mou1sSvV7pr5HAvq7WS30PZy2a9ZEtaY8Ut707Y48QG1R1sG9jdMlfIl0MZ4+eDTTC394Evmpbu0
XISpocSTBfalw16mAkvxwsFn2gbc7OtYezLH6pw4uXZyGjgJuZhKFh8yAWaBiO4o1yH4Tmw94gOZ
ixpe9dkX7XtixtVaISOYbpiHOqlfG6S1RdvRDiXlXa68hrqlsV8ztnnXPGpWOz56ZvhZR7TXZokS
MhAwnDAg/eRC12oJmPQ5pvkafk7p2jtB0UzSRah1Cc5cu+/n5aZyi1evh1kaT1xNUJl/Sg2k7mga
FNtFziosLFBDkQa4of6A2kCDjYDvik0bDT2jhMiCJRwGvDBMtUXXh/uGzWAHMiDAXrIabQd/gc36
jsDjyi4qC/8950/pQUiwecBoTSdO9bxuKp71dkG0qetgRhrbNBTHuSntfe5m69liUJGn4HlGAJ4u
2O7O1xeRjRjWlPW5aF559+yJC+3Jm0qmkrP1VUJpX/ZP0mgietBGdznLANBrXHR08/ncA8XZtiQG
k4g2FFzD6wLb0rIKgQE2Xrk3fe9o2+LZH1lyxojeC6tB9U+L2xmuifQKTtg5Wg5WhSnLwf5bjivO
XugqXfuMjxaLJ1WwCbf+GgjcaMxvpfIPhyGLMDvfFIjch8plaaDtCFDSzcOWZjHOeDwQcJ5AmTB8
eQ60JqKBN76nE8njYscFVsjo0oDmMXNsEXQ54C3sXbmZKzihOqsikK4Xj94YLaOFz2NtBxn06HTW
K9TqR1Hj5W3W+ViSFqX/KMmiQyJKg5+CTdEGwt22VC6sKFJEO4+sDxlAGKcWZwkv9GtqMqq2XDho
pMY3jRlq61pSK2QBrCITzB4kiADC92QECj/Z2dIAn/dg3kpVy2AhujGMBMacdgmAydmhEgFzqAkG
KplRBNnWdpX32tWEBUaLWeQImyJ0aEOrrI5sPSXZhslmjEb0HmbCqpjNl44ME3vSlmlbvKkKrEwM
pq/YhqJVrRXM8GbzGvKUN9Vt3JPYEXUq0DR3/Ggctl7CV+51tqp1TIIDO76NI9BXcxz6tyazsxcw
XjZ2LJn96R3rNtw1WfbJe4n5RmITsZkXSxMa4tLjurULZn6FFrzpzh3AG0p5knTe9kWWY1E0loyv
vmD9FgDY++JW5vskx59EhJiyHvoASUi0Pz1JO2K/JVeI+V2YLO25IX55PPgxVrBnghuJGzY/q34V
eyyzAyol+xWm7KVr8XSR9aFuecKFU13f+DzZoLgwuEqSe98Sxr6ab+pM4UFmP2CtGj9Y3VOWVEgq
gl6haAS2I/kcQoTfJdJptRwGp146kjuUZ6kZVjUynQfluvZmYg1G5r3YqZr3CQx/U72NyRmFOm2Q
0bsGUYObo3eyTMO9jczyCz3/uc2Z+kJFyXf1xJKlrfxv1612pCDIrVnONQvaG1d1s2RgOqZQsECT
6b1ktbeg+chazlP6GRIO8U3SC4lOJ4jDoPv3Tcc0CecWXXF64JXL3prUyA8uT6khcbSaz25nemSz
Q4XTLE6VbwwH3TplljvBcIw7NrDitjOWbtXAhK7J9ld2/z1pJrvWmsMRe/mTiCsq/zTxE/f2fdTI
N39U0wr3auUoxmjYiN4+vX3QMfOmUA/PlgEkMn/5mJeFfOwrCsbKrP3QpbYE4XztxvE46N0TlA3C
kqBXlslQsy8LGCqypdBXoceumYqW+aaNqIQrtHVkeuGp1a0fPcWCE/vBR1bH8xqLNDfQdGKNR7Wb
YLQnYrgxMI25cbVbfap5MpDWtw1929gTaCeXh5c7uOfMTXcgUPEkDOMq0Sgxl868wFO8GsTk7DrI
R1McjwvotS6Jnu42dhkBh5r35MbsP+yGu1ORilU4FeVKqwxqKydOpABY9nkwS7FLzfxEkmTVWezX
MTEC7hCiRacAL0VP86ROsbKx7hvtlvIuJWhhhgeZgKN+bI2tCaosbrKj1vI0DJ1K3wxYJOGHLkWc
NHuRW85Klw+BV4P5iKS9sEU1LLO+oTsnvmmxFitbKFXrUVkcIKTgLEJXS7pKX1EggD7xZNb5Udbu
bTeouAsOtiVSIzT2iIoFklaJX7w2eoRxr2b9oHvCRQFxy2Nv4TCMnA9gOfHSwaJ+H18LaxqJgjX1
Sp3tWkxHaEan2yWO2+eyId80t8Za82H7yb7aT0FyX4YgguroEls5/qHMuAgK7FgaQ+W3QcSlwbbS
o60pOelHkpW4A8S37Tobp57ewVPt7Rab95BVt2PH3grI2Zow3NWpuWQJtd6gB7K9b9hJTwPsvcDQ
33VLZx3j4Q1nod2bzDktqo1cXK8NCyc2rssEQAqEic+GPSd3Nlz3tpdrGyM/Gn41bX3XMeg9//Bg
g6ysigID4ddLHPuwqlyENq39KHUG+1BK15UgXQvUAEIhH+ZyzM1P/UNJG30+3TFvG2gj0OXyJNd1
nbPR6me8mxW26QD3T7b48mL3IzTD99rXGdk7drRKPOJ0Q2XdiLIN9vRqFcsxg3XldyRPZofRFOse
rN4oWHSlTqnHPiiXDKBd2nR8CDcp3b8B28SFbw5YKwQeEtllmPmCF/J49SLssbvmFWbrSs6XIWKt
1HO7WBQqY0Cr3FrYN+UgUhp1MT5UFkNQZ6wWKXCmgg4wMBW0SLAay4Lnfo3LHuyxVhBfaVuGxZpV
3Wdjxs+SinTriHGImVwHq3mXCEJDqqygcH3YJOPTKPVh9QUYGO4qDOobMEMLa6qMnQ27Bzvp7Nx2
TtRtmEb6nG/0IGiQWi0ClJ0Yd8j6p0HeuREDc7bMWz9mhAXfjnkEIeXcdZidJY9U0r3qfU4RTGy/
lb317ScJOd2KTioQkiGVSNxASpv7ry7gxP0uVmEG5YqrseolGpkzs7oruW8s8hq5cAbZ2vtcNRHc
mlhJhTHrA0Y1akVhUp7Hh0s15kDHEQUD54DZNlJoznOwHjZN6lwmiUmJEzeMLiU9b8uwHBsq26xl
6nXjsoeeiQqRrtLodu5t7xC4xrGMY+POmB1zXSaBcdD6a23fApDpNmmJBKqRSVz+64aU0//HmnCD
AcL/WhSO4bf7E6/1j5/5w4qi/wUeBY4TUBS6FLzWX40ozl8sF9qMBy4VRwqGlL/RKCzawAnnA6rA
muYa6mf+wFEoH4qD61vX7T+++q/gKAzb/XNzkvKzCM+yhYu1BQwsv+rvgRRaZmC/9ZNhUbUpbnGQ
C6F3Vi60LGUlD8JYc5NtKZxLBlIigAy+MAmw8FSlqNiDIo14KiZUGmKMDJyoRIFudIbjg81XmTGx
Yu3bztrodnMbkSYiaqSt9RZRUDfhqJJKqWX2LkbnbAxcYyqR3rrBDpba2s7MOw0765LUAM1vlQR9
GH0obsaY/tJzgscE60HlRg8z5eUrUyEbrJleOxTncnTehV0u3V7vufdTE/JUprBulGls8NNT29gn
v0UvCbUr+Yir5aOs9pF9ZQq/NQZMaaWH5RYPLtPotGDWil9QyZEBEZ7GKe+h8xwzv72A3vRY4bBJ
1pmSF05/Uu5P7klXlZ7/tcZ2bF8Zj4jWeOubXTJhCyz5lQwszyhvOySRDc852kWVjy9JqZCYcRkA
5CYrgN4J5A1DIXJwqYytMwFYGKSLX6+tNPjrsiTYEMNYO7N74yExadpwpJwXrT/QH3FVMO3ixRNp
3wU+v1pa6XUwOojp1na2+SjNkoP3+5HMHDSj8kkeaE8lFpwwJFkxQKmo1Wp0JrGgXsUcsg+js/cd
hKgFhEuBTaF9mHtEJ41JhQXTcemF7Usa+3hwgs0oW2Sbpl7CkMb3rM3niQkhE7PphcA4fvI4oY2X
pGUHHIP0HrWo2kjFk68tOx0/AE2yrM0T69mdq0uWTfd2G19/zbM6fcVE2bPF7x9m1NmOtO5VZxmW
1mRKa53ssc3TUmvFu2fq7Rp9WF9o2FvZr3ctTnYWR6nJURXFlwgMHnsGPIAgGtZQuUwVDlnHHcYh
sxdLooiYCmXJc2ViPYF+ddaEQcHd0LPHzm5o8CJMFYY/uW1T3tGuhsLbazW29oItOHsxgg4atahV
zi7dLwnEjAlHK8L77vDKOGF/bAMbUqm7zCZJjxDtPodt81KW3pPpvRG+h/SOaol3nxqauiiZsc9E
nuwYm004OKpMfPd79BlPM4gwnUtKIxcCmD9Un33kXW1gwoJde6WtM8mf9OtQLevxm2n7xjOKcuNA
apGJd8sFV1b6egxhLqgrru2o3UlluUX22Edx8xqM5j7UgF2CSF7+nv4qP+ZzcoMNIVRugFrFWUmr
y1GydFzkI0f595xV95giaU5NNp9CozsEstgyPcZtO+Y/dWjvJUHQeILLkpR46asImEi2RUtHpMQ+
rXUc0ZnFM1fvvtY9iF0otizF37KMw8j57i2SM/rY/vcjHGZ0DPUa6lvx++gr0QQ/iG47KAoh8Ibm
JXPgF5Rexs1iiD8ySC5OGv/QB8O63sKk7zT4B0oKtUYoFH8lvtg6CRNOVF1wxeqgSZRNXsUYvGyG
PCh/YzZeTQdtanRvUyMvjdTOPfXNS90Dzxwux1czUtXewYrIFnEh546YCcEm1gIYuMkzhaeBOcVC
OMl6iIJjXWDSf2zm8Pk38eBF8Y+HXbgqn7uwc1hy26D9VZyB9TlvCZsMmV7tqj67xAG5+vtRG2zb
Gdk/hv117tlFyhF3g0dUBd9tbMHaFM1tKZFWcydDXM7BrSKoCFp98QOzqpsCA4cCK72+JJ6FlZgc
mc98NNFP1MViwCFwNFSYfntlwLV1SAKB9VHjpg3DBAhGgd1fL0Kx6HbKRVwWvF9caSSks8Ogudea
FMJvQiS3+2aliC4AYHkjkQYyV9qrEDj3shdIEBn7ZHUP7XBNLnweUPw3iaqPnHuO5ZYv6tjYKibS
p941Ho4VNTxcqddQz36YQd8kjCWAeLC5rS1UAoxtdukcMD1j2+ZkXAbx9dfTHzqch7HFv1zWkI2G
mkAok7dkd59O6yOTYN1SwRZ7UlYw7Cj0paE6memurPnrfjMBgen+xAI7mTmc7DR7SIYGVX20ezCS
+Wl0Z7xybvI6cYS1Uft2gfIEJWe5igLooJ5+DenKiyxIdeQtFgeVASikwEEUcHtneIM0yyCGctEV
WijmRstnp12sy1zx08IPYYzt+vdcsHio1DOnrpGCLWqpd0odeTWdYtPqmKQ0B/MMdEoPx9Olwwu1
SGJua4ZJxU5C649KN+gJrquxaC+94ZAQl6wAAtu6r0W8hwTBEeVKayWN5lSedYrfJPgMsxR0JQYs
GWfnX+81kfkbjiCbD+Vy/3WWTwmfLM0pHy6fC12Fq85zMBFx8H+/4lCKB4LJoHRr0ZkxHXkVDdd8
YiqMQnwTfznh85ZMJNZtdTFGsbj7PV3zSV4T8Z5bDJWcoXzRBklwqF/V0ni18hBMM9jYOvyc/IFn
mPo4HRF//P7msUyuYZDv/Ahure7vHZdIRevidCf/30L7y5Pg03lwfNqpcIu6fU33C421kYlJQuDr
oO4DFX0w/XXciJu+EzdD5e/IhN6W+skGajrThGgZnHK2flOXFua2/EkjCD2NPu7G6UGLiu+sOTfS
2DlGvVZnPoHLs3DtQ2B5z72qjTbiS1JAi2YuBiywwsrWcKxjsjkGjX8jYmjfYFEKvhpx1yTzutez
3eBJfjfRttDd44U+DSXt2RnzQphVvZ2tLEvu/RyHg6dvvLJdzL5xGE25H3PGZZ2/TpwbE3uahOdE
MIzV4qIy4l3ExHKa9Y3A2Wpo3XbkEamCQBVDEAEY0tH8dUixU1IcYsdb2YHYDAZ+PMXvGMyDgr3I
NqcFrCXN6e5HqDym4GKaWoIo4vfrk/7GPzCyNvloo4JGJJ3KdQPZuG7uSZpRslOqtMe6Tt9tZEUR
mqeQeEUb8zandGVrBnHBe7yVy5bJa5+YqwDvELzitU/kJWeywcZNM1dVlXE3APjssY13rZUo3gaf
ow8sg8nr2jm7p5lBdOFo627kW8HhThHbahvjQiE2ls/vAsgkh7WVTrsgS3ean90VNVf0RFEx+a2q
IexiJLu+zriiYKnG2W86D5n5wc+7e6jAjISQPDm1JnJGvOyyEuJQ9frRb7S1OnyIH5XwmRBPD0H8
YA7Ra9VtvDrdw//eVTOg2xB4SZHuUioUB71auzbGnc462mW1bgBC9i6holGHx25Bn/d3BlDFYuKE
mM2TgVfcBzDagt0uGcuKow8VqS/xoYd7SHsb9uqfTImWORWiraZvWs9cMcLZFFjiHJ+HomWfJ/ok
k06e0sKiSpUxuXNPSfCxmb19rGu7rtUYstdbGyhvH6o6wW1Y2Sc8n6AVGKhmS9T1Fb2C51BqOyol
DnaQ3AUga+zJu4mI7XK0eod9RiBOMnXAL8V3mVsy8b4jV4eJHG03JLRT2BWzAAZgUa4/yCGYFzEY
iViNFvg86Q+vnya3fK9zKomMlj7YhlvdJgnr5FS587su7Htam5+HtJ7W5FxOhS8R/asEho27FEUH
GbZ/SGZktyllOB6n6VNrDxBEuMxXbtFvg8waLskw/xBQQENYMP8xV4Nbh9t0MlFaMgIrLRkh4GvV
OnArCN5gKQZSkFxmTBn8jsA//vXWA9MV+A1pzRsgn9ywO21hOx3NQgFotYobJPPNFEr8y2RxSXy6
Hm2NkRtSe+/eJTabGjvnxaY+Z03Ewmoa3QtG5Sdaunmc2wwnugS9S+rxlnFSRtBO3/u+cwUbKleh
kexbu1Rgh0sU4kH8tTKjO6+spP/Bcco4bDXYZr6265wk2oj1P/LBlccdEjnr10jOJDuzc9plzzzS
uwU2wu1AuJBm8oq23h+mQEzU1bwy8WKA5VWza8sRTEXXXyUFgYuIWqSV2RsPTjdUxInJAsS9uCSp
zf5zCG5jg9VCWz4nkq75IsMpV4EpX8DQ72+5E+5zcPSyr9Hnhjy+pJp8CfropgyT7qDNkVxCH6DG
tPCWrMrjW7/FOlGu5757hfg1Er+NkHuCi/+rTimdKvPSeyKP7KWe2VPYS6sPnielbA1K48KbjKF5
Wyvtq1Qq2IwcVipdrEIgY/DJ0lVjNmqB20NCA6qwkEhqyHTakVkQykB+LKyMcnkXr5Ue+TztioNA
mLOkeUiUUicsZGWMEM8Eto9An8q9zKmw9wv2UBUJfJJpn1Jpf0KcLaUFAu9QqqA70irM3HjSOaDO
SzszkNcq52vUWCk3iIsSyj1x2lfQNGc5Qd+VUWQsdBZ7OsJkgUCpK6UyQ7KclHY5GuaxnAU1h6ia
yJX7FpmTzTzbQy5O5E+MjjhtIoM0n9JGOdlWmVJLJ6WbFnOG3xwTaIuk2iOtMgWDg6LUVg3Z1Vb6
q+DjWEoaMnylzUJC+siJ/kJHG9nPoN9OCLmVUnT1SPw0ugEYWKm9U5u9Lg0PTx/eBhAoHaPNDvnM
6K1dnxE3UbqxG0U8VXjY5bEXcb2hLgtcVvi6EJwRngMbBbpAih4DY6u33hMtMQ1q0V2nNOtWqde9
UbzGlTgYStdOHI9IDb2zSvHOlPad6OLDShE7zGBY4cAOkDdRygulmbODLncJBswTYszZTb2QK3B8
wWP8gm3hd9HTr9wHgakBpR7Iw1T5MRYHrV67Vol8k8ZvQo/lHjbJwrRBN8MBw5IZFuvCQVxo9fpL
s61NWBTFyml5tGjkPCoTukGBzxEX342jX/vOaW8oe2c3MeAsw3gWYIHx3HvfhNSiG95XkU3vsIw+
pR6w9oI+XeNyED6O/poCtn0PpCUxRHSc3fRse7RrFJiW1e+5jdJ9gWc3suibhCnlbr5dn1kvKSZ/
bZWnjOyBjczu2g9d4uCVLcwbSTyT05iOylCaN42jO1ti4njf6Qw2am89WgB7zAm7hNdb+N0Uo6GO
sxwOU3Idg/QePLvcFvbF8mmVj2EZ1vNH3tXGGupmD88qJEtOY6nqqn3t/czBnQtXfYjdne7Hb8FA
INLMQCXy8LRp841zkqCTu6CwyFeG1bZ/KTBMEX4B/p/OGiOETRncxTWDF+KjNA3j0PKyu8RMaeWS
Pd5mdkFRnVSbViugACBWs2T3lsSdPltnnkF3tBef4Krgj114wmpXtfjoTeojCsDjSMLI72mpLQtX
e6VMAOEJeA7m8O4pbdGuvaheVHp81xHEWYBi3FMo+hXBwWa7V6gqTOvNKwrY1kS0EO9i+kVapuEp
8yy2joiGCa7KngqQsZmf2PU4q0D5DAEvL7AK0fEBYAOIjf052+2tYQc/c8qrYdx7zZC4JLfpQO8f
zandzYZ/yhwDx1L+UrUjUZHwIsVDNXhMz1L4+kZy1XpxX7Y8dfKa66/UxLAkDOQs8+qLHSWYA8nA
Jpw/cXLgKUoSOiVRXcou5cE7bJwA4SILycBls4QFV9ATS3ORJemeYplG3iPkVe1cBwgjxSt8k3Ld
TuU5ZU1zRIJ4bqh0aSwa6XBlLtgBx6qkZuOAH0fmKPHedPCM6OGGke1h5+mGRxcCE2Q1gboQRlip
cKY2eV2yoDVXZc/uak4g+XT9HTOVW9cd36NeCQVRpOHlXEZfrok5agJovhSjvKWDiIhtcLLA1i8b
1HMohEl1k4QDMmpS4ysJd/ncAqGyvC3hLx5bFu3bXVhvwIwUK60OvW1nn5HlNzQGYXzNWDEbdvKj
GWXBXAoUlxj1+cYe3cP8ZOC189iCsaLiysf7gore3hKlp5Y4vmZQb5DzWA4P4YX/gMfoBeuG+tVt
boRvYdFDhh+DU28DjGlYMAWp85lMTrTpYgBN0/QwDfpj5XQTN8x01Uw8J6F6dWsYV0fDLmkzJlqQ
JCbUerO483AAadZNbQUJwNJ6z42bqaeyyVWAztaFwV9Shqg28wC40JYmUavgYjSk6aQvSS+wFw1q
lJg5VgxfrM/I67VP1qu4kI2GdlFwe2d4e/A0BPc8ugSlhQ7G4INH4BPrOkpRNMbXdnw/1MExSs2V
xktZBgs0abkrw8u0De1O67Z3L07+/ttOrtxpTu0eWMLjCXUzY5fSK08By3BHGCCnsdi+lpUKtrlc
R+hXQLU8nKr5LRL29xShs+LKe7ETFd6AByRr+eln+qdbZiF+evQvR5dvRmmOO41M3zJq5QMNYWuv
j746PXulw4qUIn6+pTXpV/ab9xUbqE0btUdJhWpmaHuuM7ImQEAUlSbbcsYS3PKZd+b9cEeJy0Cq
0ASTOtKwoP4V0v1CLyxdzfdpQCuPC88na/mohsy6HyK2ZFluereTaDnNWzh9FpM9svXdwYrMT9nC
+IyG9kGXvDMKgU+mK+KzE6S3orIKLAGDsxldNsSNlnFKzhq2rAK71yhgyhZH0xxvA0XINH0NzIRe
XU1TBGcN8wqoeITxCEsiAy5cKpFFj6ZPjNXCyFx0PBIrhlHDODVUhoLfU+Wo5cDlhv93OdM9FGIn
nKJurQ042DQ477Qvr2wbH0BmfhTGJ/427qTdqqhXk8jI4zM3rZ0GyGNBB3nSD/2mnuBtVbb+ZLBp
sCHULHANqLihsG5w/zx5ssds2WJB9XDv1AaslLov7sa2Pw08bx7L8JSUEZiL2iVO5IfeKgjzcyxK
sDfjpc0p5NLwjWJZsFEhR4eqsh6dYF4a0cOQUPzCDy88NQ0qMiyBFDMYVBws0lHrqYyo+wNBvHsz
yLa9PhisgmvvyGzm1jBa5mq4x3ExOK9JAE0xC24qPr6FTEFmS6N0T6ToobdN/Vkr4bsEloULLod6
FrvfCoOnhmi8v4+sZyBZjvWXHb2rgT6FUC9qmOSX9sGOcVgoKAZ1OGBWoecr9kCstn+qPGpqGQjF
BkJ/2jPHccJzmnXW8neCUhAr0V2KpFQuP5+1V7RPffF32fD/CUb+p5S17jqe7jiucKhKRFH6E+66
9SmLmWdbX2SdSas0T7wID1eRGzeJRdoqFP8HlfRaZPzzHyrq/1mUUx0FYfubFf/b//1zQur2uzi/
Z9/Nn1/qH165+a/fLwffhYrK/8P/rH/rKO+AdE33302X/vVd/PGd/+wX/+37nym1tAjT/6+x/RPE
nOb73/94tf3Xf/77Hz/yh0Zqk7yXlkN8R0qBIPq3UkvzLx4sNtRTy0CkNP8urS/QVVlv6pbwpPt3
yH7L+IuJekrCHzKQqdTTfyGqz2nyp3OIvaLp6kABeG8GnMY/KaRcvcy92YgsaCanTQgGIvSA1dii
jZo196Cp7z66MHjsRi0iWj2TDts1CqhY+xMzSfOpUqhFfSxvgXpQpWEVT34CdlT/BTOKvadAjVh0
hhU2TI34mqOtmJK/2XAdU5UhdBngMVnklxvQH0tD3jEIJEiJpbdSgEh8FaNkDJS0ZrfNCAr6oCRb
xZSsgEvy9o8WsEk7gDrJtzxGYCgdcJSj4lLGilDZEkbpdJwp1L6HOz1newI8E1dNdMyLZjtmpdjb
3DuXzdSka25rjzNTs22cRT92jY1Q15p9VsTVAmgpi/G62tujqe5gBnN1mPnULF+IO6KizvlwEVp9
aHNgIT0JrEtQXRn3vpP5rY/xmA/MCqhUxmSR9tfODs6yau8xdLQ4860zY5M2Dhl5DQ/BxK0YpgHM
7Mh41fHsGjjzWxEc6fM7m314HOfprokH4sguyKFmB6j5Xqi9oxd/ECc8ej3DAqN74IVfNaK6Faz6
hWbkyDIcUXsic6f3Zzd/sfRmP/Z3nS0OtNHcsolk5FC/90N35gTIzoVJrZQm73WvuC3DaUPezNyE
Il7VZrJ1zPaYxQgk5zxONraPI0tCHg4qnOoGpWJtvDLwIgfjKqdLDM7kPsiYv2CbHVkJQEskCvTT
Op+xdnGS5qa2jY8gM77NKsX2l7yXLaPPhs4e6De5vibLdMeTcFqHVXeuXbGD9j9gYC8ew3h41U3j
nqV+TxFCyUIHsv20tA6T1F8c+qGGHDAlTI1tXZMSzWIKhzXXPemJQZvZnFDHXJwkHnXblcT3VdHS
yEwloPIngxBNaIZZrLXyO/b3Qe1io3M3Q8swjN4al5CjswbPV11kbn+3A3sYnpfAr1pnoT3IW1/H
sxhpitGrmuSynjwA7Co9HOFXR/a3TgUTiRsIqf1woYL1IHQ+/jDHlUV+Vch5okNm3tJQtUYO+65m
j5iwRpdANEB2CrLhQA/RIpjYJ7ljdkpNjnXUv+uED5CvaGLqyfLN0DqWTjeuZlQFrLLYoF3pPIFr
b/Zu3J97PJjbVmuOjKEss8Q87uIGisAOo0eg7DHKaEg2W4Rl6ujKoGNTh69EbOicn+he7VOyJD0B
JMoZrUjtlmPjodNfXFm/YiC8caqQrD9rrIrzh+0ZBsaeh9SYzhsx5PgOqcFiak42qfe0s2GPb3Hh
UaBermyqf4LAvFIrDosdA+100Ebn3gJ9BYmWGH28wV2xwg/9LJiAgQ28MtahBYgxANUCG9nyuGYj
0JuzfhNFtwCLqjPKCW48m6pLM8qhd8nuvkJXXGi61zLOnUziuAA3OtohtrN45JuLuWS9EhoZ8zOI
R0IdIiPd+8h+69yfEQBKyEsllphlHydnp0H4IQKKpd7tzw3T5sL9jLTsKemFe1NVw1fJYYW3nrGY
K1jOkBvdTTYwKp1rytRIOEXSeyQyfXCDwnriofJNCuEaEVA4NJJB/oABeZkX80cYgo+Ie/wKvs2G
0VJsgay4MQB/sl6JVggoJxKgz9AiH2BvAhZt3J03wypBwKcTcMS+106waKOr3/oT7oDhJYkxIrDJ
Z886L6A7GYcM7DsLw6h8on84XJVsF+/yxqWlLq0AQlD0VOXWW6eHXzWMjN5yL/UpcTGsY0ChdK8b
JT0t9veM3DrxseINI6MTBBCiBeTBqbiStGZikN7hEj4O3nSNJv/dwJtbOS7WAis9sZNbl9G4xU2B
VyEf7zqjCtb9NG+chh46KboHhgWE4HtsmlSGvjkJxkNmkie9ZGTiS2arkwuyWTH73cJGfbui/W0m
1/qOSqZo4PXv5YvvsBENuhDMJPo2jS3MHaiNg5gW45PsBvHcK0dwOfSnrIMFPJRMzj15VYTgSD0i
goJxVBjIdfxssBGF27U3ShixrZrft0spZAtA41sCW0B0Hmew7i3MKy/CBPcc0hUKbgvcp8unCoEG
oLfWrwdL23BMceyJQd/r7CxTCjewQ+r34GegTR0KPCC4/ogvCDOVPOzQpmVO6qXF5Qr3hdp2xkwu
EBsGN1uW0pwqRvCVKNgaTry95shzTEZ8WYvyPqhcLkTufxkQGm7tay2zjipm319w54SR3mPIwUOZ
JhyXlMeqCLNXx66rldeuaK4h5+LaNZgyti0BSlyLRZei3Xqd4l1hrCn2/83emS03jmTZ9ouQjXl4
5TyIFEVRYkgvMIUGzKPDMX19L4+qsu6qvtfs1vNts8y0iAyFCJGAu59z9l57BATLfh3Sqx2uEj0Y
bW96igB5XgvvYRJYQYxU1us01LaWxULqaWjVQfJES7tmV48UwoAPTOw0olcXdm6/FFG4zbI6vjXR
9Gn2cX2IHPAdfsdzHfH9iH2GnO8BWhnMdINfCBVWLZzVOPU7YrS8VdcbKkUYI5PSlPLE9ZtwaA99
jTvCrG7dhPOpGMVvN2l/Vz2Kx0zE/VY0nHLrpt1o+fhCcsBvK+L+K13KAi+nXSUy9+oSC73RI2pg
g4stq+eWTLAgQ4ceenBk5jb4ijvVOp7HlV8b/ipGv1w0HmRLvY626HdVwPBunLi9qpQCxU+bDQeq
L0SgKwPI/VA5CDu0V+hBJcB67d6ZeDb1Xr+Sm0ouLy0jv+redSv/jNz+ac4wSGQ4nReR+YF3FE5L
WL42OpEExgCuzwMmw/9d+4O7hFcHD5wThI6NB5z6Zz7an2Fo7XxaPmXDN3LpjTUdMl4MY9XDn+5L
DLs4VRBj4qoZuEnAxoVCHNNeN0VjbB0FP3YUBjmBhzxgp4/hI8dwknMFTI7mQk3YEIULhVNOOCkU
8JUTOMsVfeXDpFxPscWgh2Zd84x1jxtNIHUGkLf1ca3j2FnbCuLcGKigUrjO5qxdhWsh+jc2Pdxn
GUJgSiFB6woJncGG1pXIRxP6dcovuYJH21CkS4WTZhnfpQivKwWa9iFOk/eNLq5F0KTZAD3Tr7Hi
/OciJW4POcRqOdX3qB1goQb6q1eT5euxjtZV8Y2Ya01G5beh0FO0MZ6caN5jxHtN4WOTweq9UOl+
RJCzy36v0ZvZaRVIkzYsOLbGJn1uViOF3Y7G8NQFMe0fxuu1QnPr9M+12MDzmqwxXB+KPxDvGttS
nSJ2ceNsq9EAXFSMHxX6m/dJ7VV6d6EH+dAOt1Jhwid44aYCh8etOrkrmDhTn5TJLYBx4w9q3Huw
IY8D9bOWrqahXORs0Co8uToK5/DKy54ymKHFpUIVt+WFH8jIBG7OGRxGJ6Za7RO0xw5t4BkZw28P
KjpiyRWptHAq3jsFTW8VPn2Cox7CU/f56n0AYb1QqPUE5rrA1g41mBNZyBLsWTQya9bfadLvjf7Z
BBpDTgjus0K5//tS4f8fi2B0ADqYuf/4R7X5P9h1D1Xx+6P9+ufsur//rb/XwcZfuJICEqOgfFl0
LCg2/6YW9v/Cvcc/lklha/kcPP9LLuz+5VoOf83xrMCzXRXq9Q+5sFIS+2RVGJZpmepb/zu1sMFP
89+hdbrB67i2E9BN8ams/7WdUjmwQLvAN1GhohLLHAJRqD+zaBgXesSIC3k8FmQmv1nOenRezUP0
LZo0/luXhYYJzYn/Q1fHxMT0z1diolWGOmdiVtAp/jlj8uf/LUcvAuTS1MzoF/NkEyQEi+dQ0k8f
JhxS0tertW0y34+I5RHVVlduWkLdybjRn5qu2evKb8tpJGVRBnXSaiRX0H+CrImLp6CPhV23x7ZL
GxihqnLyesrTyzB3x4LSLrPimFm4fmuSBNh2y4cuLrpDH7cXYdpfNlbhganLSmNqivXHJoPXVmdG
dPvIETERGJ8jluMa63HQbjvlRCYvBE2Ycid3f3zK00+CbTnDvgz6vF3os8OaWHwOGJzZJHc6hudZ
Lw5wat9D5YR2sUSHWKOFzhvQYpa2lGs6zOUZb/Xr1Hq3jMY1oqddFvAVEFhIOS2OUjmwMcIqnpl9
kA7GuHECmqv82hhZNiWaGRq17SNB14uyLM/Uu8yhy1FshQJYpL9LKG7LWbljtgHW8CoHg20kOv7/
Te5KZmskIeKCbP31H0uiXfzEchskuDgTw61WauhoG5huRqx7I+Z0hhzhVnT5jSTwmg2DE2s8Nzu9
r5lvQhWemNUmIFAQcYCzC5EFhxjh7e6H3asjKAZPb6+88rVyzbchwxYrqd+Ltn9Oo/CYzsVHDbOV
7CJCeBoERCcCFyLlxq+ULx9M1A/AN4bHxalXzn27y+41Vn4xXjsLQ4cuKO193V7o2kxXscH/T3wM
i3RdbHUcUlLcSGze4twTKzPETwNjVZEEhGIKZMAFmLTyk6NIyZMiht71YqHmXecj+CkiXInEpqNR
l+ZD58NgMRjhkb4cdNVjqaAGim4wgznwFe4gmaENjJJwesVCaBUVIUYqpCAJtmMfZ7AJ5gA/ARg1
RmHFVBjsETAXkIWSn+9o2vQAMBkAIgjjYeMmJrbvki1z7vYVIcSLCnSDC8LBAuXQmTAdCuAOvT5f
2wwP7GQ606JTBIgSFESrmBC+okP4ihORUgPDdIYcAUICQTrTCkWVYIp1dcBM6OAmDMWdgAxxIBLl
a576lykKv3KbsNZ+vphZaW0Q54LcAWJBG5dZAESHlaUIF5g/KRyjljDG/pIpCgbTEvoIdvSYyGjv
YrrelsH8yCVnKsucdG/F0xCKrKGB2NBcWBugi5nw169BEZw1nuLRm6ZjRt+NxwGZIBwF0qgXs27N
23A0YHn0H1lZQhTQUjxdnByhCRQd9A8x4AlMOySE1YeHL2szZs42L8p2VSVGteuy8Ggbh9ijTEiw
EirGyKxoI8wyTkgnzGXQmkcrahbIQu+Y19a1IpXEillizfLZUhQTV/FMIFaeUCV/top0wiLACvFL
o6O/rK0wJwIPKkrFpehRt2tcdO4+pSd2i87eB4qmIsGqgADMMREGqAMgrhheYMHx7KCweGQsE5h+
SdOXGRMVeN7HeJspdkufVBdclKZiuqA/kctMcV5sCaXXhvxigIAJFAvGBwpTKTpMBCYmqOHF2J5D
sicl8eiCBzdb8CnAZYI/lBlwM7XizkQAaHDjPhWKSNO3NOOY7PS8yqCYNSHwmkFRbApwNkmnvYxV
jZwGRL2fFEyW5nglRsBGABw5P84nvJ/D2VuZ5MgrYo6p2Dkt2Ji1ViIsigDrMHdk3wK1Q+VAIoyi
77RILul/fvWKy1MD6AkB9UhF7OkVuwfNYl+/+4rok/xuFd8Hs0tZKmyUkbjbvkDGinR7E5Oax5iv
eGxtuO1pMh5pUOyLEv1WQ6NxtIt5L/LgKR6HO3bduzuimAsmX0PLwuGYwW3XEO6VHpjUMvGEV9QI
hvyGYhih4KMlEHQbl4cfD4LhMtR1NhL0kbDzRAkwIPjgQxDu+KF5cJJE1m8MRU4SZAM1kJQmkEqN
YivpKu8xC1+axjglHdHUQJg8RWMawDINrvuA+CqiCQuxqVTsJr+L7gEwpx6oU5u+OiCe0FJtXb3Z
dcjJNbh+K0cAHEL/AhrKm8yPCWkbWZlLVvLXkPakIkmJhhm8blngtcFMmRra6AbSMgaDG9RSvKcg
qYTuPBO+aBBDh+BgHkg8owmauuFljqD9sKtrpwjEVa1YV1O9rYq0A6ynvWaKwF90LR05BdRHMuCJ
kcZdSR+T9Q2KlkjuZZ4dCVNcO2C2dMXbeo1Bm5JpBIVrVjwuiFhgH41WjU2HNT1F++xqv6KMGwwS
1w0YKL1MFPyxIn2JP8wvyigcJS7Ng2lVKi5YWXtPceDQgn+y8ML0Ch8Gv58Ij/61d/iABwcwxKg6
vV7+S9Zzf0CZiJNUZ4VpIJMBKn0E+AGDEWZZiHfDbqGYeeDM+pwRpmXR+dTo8gXeM+kvpeKfWcWD
pXhozXsIHC31oKT5Y7tx/cxbJ4qgZg5fY3QIFFdNL7e6k2N/KaqvSmFnqIqfS1BsumKy2bNNR4ej
kYvBpU0HxKgJDmb9Jc77l1rpiAjRiNF+slqJJmo3NcP4BEbfNh4/C6eEPNeBBRsrphxtwtqN1cIw
7GqdF9MTCZnGwlEFOwbRX43DFQ9zdK6MvHmUQISwAtPt4lcocVLoTbEZbYyEmzVArL8cZctbTYOz
Rv+3HKb6WYsgRqYi/a3b5bmDKYSc8McozIDQQ3RE8NsJHu5jB9mugIfQHu0ObOHQgEWOMu1gRem4
o62EqsNzXnS3x4qbnqTGSyR96CymephvYZs0GzPTtkM07TREz6GcvHOrm0dBn4C+M7NZ5Ots8d6w
nk3j/c98H/cYfdHaHZdg7yTP4ng1QuNRVtZ3zHGZHJFXaSg3WfluzcPWKarhtDUm2735eqLsHz6w
Y4ylcrqRd4aXzlsHmvbgg1UmXP1Lo0mSSf0DATF6LHICFolPh69Iuq2fV2cVQ5Kab3WSXyaneXO9
3lgVfHYEOO5KTFxrm2BkkutZWmLY0ZXy83vVA4Njeru9uTEdBuhJxgxrch/a2PsKErOE5sjYH18R
VLKNqyrUSHNR3uukuxYWNqsBVp0utVcsCvvGTGhZEokFsqveJMZ0nQaO2rI25Ua6UjvYcfdasCla
OjYvGxuDOaUtlKrqNXXZ/6D3HDgG7rHywEmg11TkUQu1N2F/ZrzRjvrS4qJ7fiZTH856Hb6Nrf5Z
V+jwuuq1QJtLe3esH9lDoSLVqQ4qjydCRw2I9JDYQWQSdKrdLNvYAYdLxOE9jztNFD4ea9q1fZ/s
oLCS8do7+5y4ybggqT7tKfQx6pZBivY5pUHWBiO5q3sJbWHZaRnvDj4kV+8AQ3YzkRwi2gmHU4eE
xTQYOd4v4zELACjaozhRO336eCSaumrYNe2LhJNPTlPJkLrL3t2mOniIlTZxYyUbs4MI0g1PVpf9
tEC3BnPTcF3jrCvHckPHvUp45JFPTS4wiNDAaTJsRmmvHHmm1j87ym0WMJusbDKupujCkeJJi9EQ
1UaDEEahg4Pg5PdI9Tjj7dLC4/Ckb5IRz+NISrNGDnN7G+LsHCmkhIy6e5OO+9hul+HgAofKz2FM
CrbbHbRKLC192GfshHHi7FSKd+pkn3Fu77J9pZyC7RQxvGy2hdHfCck8VEb5MJnTL7aWgl8yVvyp
zP6auvV9bor3pok+OY1xNOVmgLY1Bxc7YGVq84egla9gKWuYFDoLaE7rk90kvOXNFt7HUzzx+8LJ
f0ojXzfsWo7n33yC1C0SWzDio6W3jlNWXcqcO2B2DbXdpp/e1JySLNjm5FpZNeKdcdwM5db1k0/J
2Bkje36eFRoJacbakv1bZmrbNm9fQb7vpF+8j7gF7Ehek1C7iexAX3JjBuMVKSzC2Q9FvQ1VVpOB
66kcIVYgBVsp+LuOwbFkTFAwVCAiO+hf/RGT46wjWKKZ1lsqFMa7tVVx0az4LoKHAjCperWuTH6G
NP0UlnZrY3mY7RT6Mga7or7AG7uX1ElO9mjt3L54dvFfgXUUnCrZMn1ZrdLc+QUy74fONQxBeJ2h
tA5Q6q8EzRw8pIO0uleh4+6UhbYM6i1kxfufJAQnOXtsISq5KYpbmlmcoRtvCwKAqB7MeeoiXONg
a+KizyM5FF5zccb+Wo7FpapqGIGqXGvOnFwegKrSXOzvsk8+7Sx6GeLmIcVUyDn3EPpccz/cJ5R7
i0zm5yDA4XWSccKjW6zKnkNCaKlcjyk/S8E7gWzGCUMMAPrZiVH1e31wM2KOc5LizbXFQXC9epT/
xFBJyvyS4sNfEBYLMSXs+eGTHwajV/VSDMsZeDLt00gQE8xUw5Pnhs9//sKf6wkbCHi51l+7VuPA
/WHW+Vl95zEZ7tJyV13icxgNod7MME0wcDK3uED8psGKmMrlehqBtj4b76zG23jWkX73BKZx1X+S
vXsHIaA8pLFUZs+VYwe3QC8vtrEDKXOIeLIqlyE2q/LNMMM7k6k/N2sfVQ+pTH4wSZ50uuYFH8BK
98aPofNwxdnYQSh+BqvgnR73czmT5cH026yddxOS4jKiniZtiJFNLU8Szi6qoEws+8n9wCC3p4gJ
KO0ybWX7wxEkFVMZZvDbWvMPmQhjlD72taLBsZLWV+uEzlEjADpt+191Eiql21nk+ppC9Kkzu7fY
SDSa33CtIlXL6cgmiHil0hTOtvXGa25Dw2f5uJLsyvEcluIUsnH4eCxcPb1Q/FmqfUG+cgw5jLnI
KsposEe1sx6G/AaliXELBdDovjcSgFU+fUzjwOgR89LgaCE3DkJCZy0cdoahJlqUJFQ6SQBuhQ9T
nSjTtSsC/IvJcJAWekgLrAhRPZC8eYWrkxW+Sq1blTSj8QG5v1y85iiX549Z6DbCMGcl/GkXckxY
J3SPF5bpfDZJuXOGeNqHJqwqrCNy4U0UiTGqYh6PaDN1lEBV0G3NrD1VigNWvgYIT9j3rBK3YZVb
2a5hPgdrZqyYIhEUPbDBodx8qFXU2lgxCMg87T3zZ535M2eLIY5M9P/uBQQK+2/pfkeQ2tWnvGd2
swVOVPQeQtNmRtKI12ZZOoilNIPBPqKbjT73+VV1t1vN/2ZcXR9yk3TGnoIBeIfPyPEnM+YP28bD
gVByb6KRWqmOUUO6nogYiQ29dWCC8HtOMYDW5ppYeA5dlABQyYDzTh7b1WRBpklE/O67THUys90L
nzS9KYZd5gNoX7oZLPQgyMkumHclhVktMGcOST+sS79Rbp92p88xVngjNHGt5sRCE1lGGO/K15nJ
5uhYTsKO/GOQ9L8ZlWcGxZMdN8QozPZFGIT6dQ1TjULtqV785UX9Vv0L1OnglYrnZ9r+UaHzkiz7
ZBIAawsZMTVIjsAgah7wHj1mkLKznA0/J4qoBqeSlD5P4gCiylNhzi571bpD0bTKNGGvU+MSeHzI
bgXhhDcaAZ2VwSttJY+iZuRHbm9jpeXRMSbJd4FlGwJWWi29uYZKapGWICdVwnk1ukYqJb33FcKK
0EA1We5Tlu6msb650ZYxJ5WUwbuo9Y3qD7aNJx7S0n0idIuKKpf6iTwPxiBs6IOrEURPodgM7iGB
JA7cumJwFe5EP96j2M7QLMQABoP2EBsGv6iR9QhGSJhv220SfFuCUUcxepeQuqzL+3aVVNhjqDVB
6frGRQR8HQcQYjBQS9dOf4DccoozhiKODJ/8sbonOUDqEK3kiuHz3POY+OEQH4BRUbgwwDOQcfss
NczeU4jotgFBCrafJuvF5KYOtFHWWUP6Cyci2bI3DaxwLRz7wvX7Ay2fLNNfCWVDN8KenJboLzsX
31EP7wFEL2c5iJA9R3dcJYk9WMuBopQUpPbdigPyyILskR48AImmbA62AYaAhdP0m73ZF7+jRtxL
mEQbXdYeI+MGxK/FFHFiRDZ1CdZ9ueRuC9ccH6IlHIb10OjjBxVMR8EftMRB85FZXbW30Z4vx8E4
mxMLdj81Z2biL44ZyT2uxtXghb89Ifc16uZ1GnHDD7pPCyZi8wGCEcOT5lkDDII0hBH6sWOBpq76
6i1l0BTUXSQvIzlBCeSaK9MgOLRi6mrSjV5kLDKirE5wg45NgdWbQXt5aaaHRtNw59qxv9a7LFoh
7qw3kV5aD50gvthq6++qK5+QcfQ7L7SPqVe+afR4tnUyv1Wa7/KewW9KUXmH6mMzUW7Ri+8w5V01
xyQ31SYClnnuQtr69FTUMVQ4p2IZsAgfLejTePYOsmx56npo7KkycSeAPCfE48vomEnD31F6wHJQ
fL3WiAkPGFtSWD4y06iXbtcXi7HEtFC07jmZO2RjNaGd0dwDGRyeQ9MPOMpOr9bsTOtWe8JK/z55
1hPNlvmILiPbhIKtCCES5l+rMFazDVkYwOLW9IlwbuzPzHSGp1pzXzjCWEdt7p/19ldiR2d8sB5N
RytfIue9W6UWbvy8TVZNQn02SMrk2GBR0gFw63Bw10BFN42czqPUijPeBtpyU3NAwuKx4uvxmsES
QuD0jqPZXg8CJGE+mow7Bium2aW6nnpMK3c652M84OwMji1R1vRXbRqqtUoVMfkoZW4co4GqsdDF
JZ6w+kQFE1zHzA5h3FORFmJeBWJ8b5nVB1w5ncTC3/SWoOHswDj9RYN7Wkc7lC8Mytey6246isBz
DJvTLKZk51jxS1JzZnHsztrQQMIWMBibxrbWsrY2jakdp7oBV2i716oTcJSG3zPDoHUMBARJeslu
IokJknR6U57ogIXdsturBbpN5Jy2nDrkEWsRL4f+8JK0NXYSDSP8aOTlBu4ATY9CJ8cbbcmUBacY
G+1q6qNnrGLWMe8+2Jm8B6MF1B62mzkc92IUqEXKoFkDET7PMXyR2okOrgToEJERqbt1dEhwrOUS
QdqQNm+1FK92y7aT05cQRSo3vmgfaRiCegMyzppab0Uif4V9bOwqDRYIMvSDZaJUQiOxrPrBZhEn
vW52ZPIsPffgY4EbGXxxQPCOSfMmKT4P0u4/nTz9lrnFExPg3WtHGN05uvNE3IKygnQ8oqALcv2b
fLhrZQlqUNscFdnssezS39QEclM0kFG2ue03izlqgAIygG8ZvyybQcOGYadAzmX2UqVMLqoc4RJh
A5hOW05OySx5BLropCcqxhQ3gtdMu8mQESu96ewQfF7SeEAuNlGsev24MSPHWacjmXSeF49LrM9b
OpYeASsWngyXLxjYW1qDWUtDQVaPVBIwwsgQz8t3RVqQHJLx6OHWd/vPRlQZPnDsHO4Un2ptI6ri
XcLbhh1OActRX5VuriZOVSpoTZNXjVVogb1x66b2j8xNPJJkKeUeLXTT5UXLwVmPbULy+vwdGIim
ylb/CrFluDW9Hs9uUEWimmR25S0aF6N27ogD3KIBbMEUbMNeudzjDoGZLhn+15zqscih6UvV7LGW
27afq73Zmb+KHg9sBPp3bVifSZ9oOyt55gAUk1I4vqa6D9kVgUMD0GJtY4XGGAVNz7z6Lr1QD9JK
MxfGcuogCVZTMJ2n9pY2Z0twD8qIpwLyNjqQxFT+/ZJT3/B7nMW5mzQMikMa49umTVKC+iR4haN9
iCme4wuTzh7MjNE9hWhNfWn6KydV8cXJuSZF/KjjiDGpv72a2sM1jRM/+4+IoSn2bIMuZNPljBAD
C8amDHF76ZPz7nAYrY04eR+Lh0YYI1D8N0Ym15m5DzYCeU/i7B0hxLn35PVmx+G3KmiT7jNr0KuN
08qruFzqTY3cGtAujBUqDH5ouVJODeOU/NhGeJ06wulnWLC5z6ZYPcCq2Rm6OKi62XfNfa1X9KqT
89DUF5AJSIyLh77PP8M0+ELm/OB4+WnAaTyB22hN+xZOHfNcrd71oTccnMJBC1TNb26bxiensPel
IdGiaKxffhqQ2kaCSmqxsKKxhv38PVnmax9r5ia0S8z1mEfw+jiIL8aZEziKjWA+YcELF5rkGeKx
f4/Ddhfl3LsYtUS1T81UrJpGo/pjCIrwNgsnC/Fpx9nOmD6kXusH6Zcfva2TNt6Aba3D7Hs0ajLR
YtxI8/Q5GtMKv+rNzrVn75CnyXkyIaZUuBvpqqJuKRhD15cuyB8sEAaJT2tF23ThcO1y7WYaxaXB
0xM3dBoiusaZuw3Qv/givKVR9APk8z0e8ofKkdcyFNcInGOKomVi5CSS6j31rV3hArJn9+IDevvb
o5Zo7T2pok9iSO8hBdtIe5YAr3c0Ru/CKS8htHI1ANWlc6tQ4S8Cw7vBo0ist7IWhMDwDR2Uzabb
Xyc/3gdEtbg+3zPlQKIihFTTiO4QKWviEOp3zNKIxjBrucSj2/1VSJYi9dD6Rsr5rdy4zKnUryt2
6EVrJ5+suUunJkG+LcD5TXQymHTG5rM59HcXcyjggTXcly2ZqLyP6i5SXzRKrst1r8Ys74MsHzKD
t6HnPmsZE5Wkw7npTzx0d9Fw42sqtUn2d01HU01Yixzng2ClSwrSzX14WHwiBvDcaKaVxs+B/JB6
mLhK2mxdhvw0yeNPvU/PIc2TsHRultndc0IuORpesLSunIlmyZ87H/6wbNznBhpHAT4o1OgKiENG
ZFtT8Yp6RlvVivZFx1ttVs7OplHGUOtHh7Fs2u0PAopzF2rPOjhmWk2609+j0L/JufjzFFVAxAUi
OEhDt5qAwD6T32PNcYFC7diQP1bmwAtNgzMFlsga5zBFijXUPzaGvD7KlrOXTxtZM8crzBnWCSGk
GloMLPFvbVDB+HG8TQPqdI0T4jYTVMBtzPQsmn7mqPvqwd2w/MNg8J/IOUBeUDO+9yYNZ8MP+b6v
Th8BSYADOw/gkx3L7pSoQ66h3FOYV3fAjdRADrMRnoYDntT3OdVgKEzI70X9VKUMS52ChyOecACW
LOKUkfQbad8BfoYKV6U6pxzEnmmkPJU1UTP2Q4islgWyXCVxQLQfl+X50Ft73g9Hmd5qwXC+r7pb
zNCkcKyrlqHWUm97msFQ0vo3Az8AAYUIFwGvcE+BTtfp0NTQvC1d/tTu/KvyIV6iNSSFUDYPQ11c
ykruceSojq/HeX8+AQt/dQmAXchJnkGfMiWhOaYxOV03BSo2e/Z3hHjzsZVYM8fZXBr06xZjUaGO
SEtsaJL0Mv+tLribegEtNHhLkzuCKGfVhCzrGGcOPhYS+u5rvXL2daNtxyw++9m8iTrsoMWM76MZ
x3WG/W/DKOGj7fAz5OlrRiIIS4Nv7yLXP+GhZhHLXnUJHjMX0wtTY2iBERWq/Clg844QFHIswanV
b5ICGeAoXpzROLoj7sDCLN8k8Adl4sxpwXdjCN8/YTSV1M6SyFtBfRLWQACmD0GAsp5TEpO/V0jv
p+yDFZ7LZBUE3W4yCVoR4RID9IOd0zoiPm6b6ZG1DPD+Bx7JNwJcNornl6TEXw4kjkcTgznaJ+fa
Ovt2yKl4afRp5pup0cCRbAc9Y8wcOLCnLVHVr2uzW5UpAAIlb88ZLbi9cmBXzqHgN/mPpkvCxGR6
65IYATsW6KZC+Ydmu8NoCVa/JJezPZmTBTVqGaY0ezPvq5OSD5Wn2C9J5pp1RO5tlN0In/nAD0+C
9i8thrMNeRadw4QbHZW7kj8adO9kg93eD0g8iuPfNAxPZsVOSPD6AB8PPS5nJgsCScloY9HWqm8m
+E/VaNyi3mX2sFYijkCjMViHCiqUCI1LRmMm1I17OQBeIHZEX+giAyIU5GcPmbvtpje7z19bK70T
zR5vvDw718mLHUb4EfVbKogpGKCV1Gyd+JwuIYeMReXNA9lQ6AHSwKau7bPg0Z+S6VCjbhwZNZIh
xssWG4RaiHTLTTdWR3DRxrqzY29JlBgdlhzASUNOMC4lplXU3pznuuq3qz0WA2dfAbeBxpszoUr6
cIfXrgBLET3HhuvBYIn2vUe/ktRE8FPuE7kAyzqUzyKI3o0iTxD4IHI34vElHDHdYFWwScg2NvNc
XefEt9ddTi1mBMHKZUxvNvjFJmZ5pP4AopuxLveCoWjoagv96sSBZL1gwZwKOAORv4sThP1ZXm49
B6KDw64PBYbKQJPPs+JbVJlGaIjLsXUikOQQlUTFmABPOEDhQneb357DnBijFwjoAaYat0IzjWJR
tI7ch25HHnM1bkgUIxIFdshIB2gzSNh6U9/2Kz2JL+QoxEdEPJugEbRk/HsSOMOySSJvIzWxM12q
xZmxBRacq2wx5KJvWqb7wnaWGHDtc8OKRBrb5zByu/RSe+s6/d1tSuaEaM3fR0lTojDzj4Qy3Mnh
VCehdRhC7h461PmKIvPBtWykUPlac7W3Jta3TqrGq7n+qBXaT1pZeJCsb7eZ872wphcviNdslK7e
P4OHJ8a05Ng7j8l3LzOX5BgfVBSSKwEtrTn5JGlkAR3YrKUjSAkDXpgiRWRPjHlPjPMvWYK4L7eL
t85Gjh1L+ayORwUtXss4dkH5ZFpyV45sPj2nraRvjlEI8i0ixHBmwY37+VcaW8NaUqYtxFA8Gq1o
j3FqXGuGOhLqDxPaID9obLuzRWRvnK71KdFpiGG7qvXue85ehUmoOXKSp0rv936hJcc5QW1YeB4N
UJ6x0S+BYWdMuhXiYuAPkc/Y76NVPZgqoddLWBcGm3YU3X5FJF5oA6sXjRAVjn6cNbZKiR4sarkJ
XTrTXcdNWBbRO42Ok9kxik2maQ82BgNEkOj0HVRzecK4wja0hBr+VWWZs2h8SOtzcvO7EfQc0Vsr
a7R6ujdI32IkBg2HB19FkYwi13iie2dDDg4gfhVZ4s40oVtSTFTacIWjTHdb4k3IOXH4lCYVfIJK
Aw8fwIf/VTL/v9h5TcCVgIL/70rm00f7Gf+Tnffvf+XvMmZMuyiOXaxcrouDzEWe+zcZs2H+RSQx
f2Bj8w1010TgXFZtF2MI5i+5geV6ga8jZdYtruAfMmbzL9cHgvLHyG37tuX/OzJmBMn/oh7GSRzw
6rpt64ZpWPa/2MILj0FDmVCESfTWwNDzt4yUTJKDxpfMzjZdnbNvhHm+sMvgRITrr6EHMxdRwjdu
+oF/3kfgNHyhW/49QOOOCnGSIUDAsTDXUVduBsfWtily4HKA3l0yNV2UBruXU3P7pw4PTAGwg2Tu
ZuHMxXdJAGkH4qYb20F5QiSva3+WWnFye/Sdqc5eqwMkqCZqDIgq67G5DUG6rDGjpH1C/9hH66KE
O1mDiWJId3PQnNs4PFgiCjZ99j42WriE9tfTQw2gJNaQTHHck84HLLIloyGP9b3XoYGu7ecoOoks
v2gelpghYMnIqq8pj2Edu0RsIphcibb7HerBFx0kjSg4ZNP2NH3Umdi1cJOcZjx1sbm3g4wXFzSL
Wr9/DEWPf8yZruT7wlttLY+mlg6vKRoXxHMbuGXltErNqIP6NG+LLvike1atwgYkVN7Q/hMo3Tja
89X4g+e5KzYlWMmFHkbRGi/EsSNpRDfHdh04KIJHfuPrzm0mgWMFZZ6JuuNDgL8aZOT55FSsiwII
PvDIhyQgzkp4olt6TcSG5ifXMaTAt1MkXPow7KwK3jz/e1j1DUPUtCeDqjXRRXbfSYX6ohJ9ufJk
GpJiDXjR6ACcpT7KXCnZRKuC7qRObnFQFv3yZuR+vZKFIbd+ZnjnqZ8fNLw+zNMFblFO8m3NC7XK
vdnHg0FuTRBurSExXnyPBqyEn1GrVBP/tfIRaiRDhSRLjTl8BjKHjEaDnZoe05TOI2Q0dDcONvBb
H4kejW+B3NbGvDeLl5wF+bGtIjT0g3Ul3mTYB+SUPCXjeHUR/WF6/0/2zqM5diQ7o78IHbAJYMsy
LEPvyQ3i0cEmgASQcL9eJ3s00kgRipD22vRipl/zkaxCZd57vvMxmoWeECOcgJ8tr7OM+V+4ZOtX
62sel7cVDhNcd35L4h4Ynn+NyS4tF1MTbdOkvtHYNTdzyEe+72ePER2s9tyhgmFb9Xe/cOtYcqtW
/KX9fIQQxiEZ+/VVq9R9pKrzsZAMM0zxytYbEuKzBFa20WJes0Nwz9i0ENPVCGxh2daP9pHlx0pv
5rXCUSMIvJrzVAZNi2N3sh6V43tkbjHkZYSpOtMybUf9bTLj19YtnaUU8YEoKmqEp+yraYafZHCo
3oEbfhpDbs9qoGk2QsGYNI73VmjUFi6DehLS/L3VxJYDpKSwSqS2HR/RKsLA0jB1PjsFRRAj4rZz
Ftf+cxO5O59n4vvwatWk3gLzEUrmrHz0ff27ulzCl5QnUE6AEZkSDQvsosldyfipr8Ng46ze89zy
1cfav5ob1R6TyB4IA9Lm3iruhlbbq08yQuwT9XWHLfBpksjoQKnOIEvY5VBhI5Y6RDqyruQgKSTl
bLLBUU+ndyq9CwcJwTElAvWYBTMydfOb7ew/WVmkG1r7aM1OS1ZNWHgCq7lRfnaRhQpwJiEB4NFw
Lum8Sd+Rd19Mw0R5W+W8RgnK5hZ1VEsxUaHNQs7litJXwRWRT8o6WdRL0bADWgkwkgbUO3zt5DK6
4TAV430jabsoaGbPHBbqTPMYhtjSZkNio2ajPMnr40OajfedqXgv6HrPM6JydL8z1gGelBxblgNB
0WcRpPwpUxc/eRzwcN1vFlMlj+Ttl23JrfacV1wwvVGB9qZ8Ph+8j3BVzzmt9APt9LSqkwsoLm1a
623TPa9Mkb3o3qaei+xiKu5N7RMXpoOYj27RnF2Aqwu/i4ptQvKX9o9EbnsOORSqGYP9BvHl0+rl
z2KeWFHm+yYl3AeCi64rsx/KILkLQqKYhQ/sTX/jcSzNSagM2muNXs1fuJD22bdQKXh2TMG0kqyO
1qqExGJWagqRLLA/RIXkjkj1h13DSFw6lKOwymVfYdFFwAqWvdGc+oe627u9f9sEPAus6uTYgnS4
n77MaYDpnnYq9owznWzUy1TsfNWvavznqfX3dUgg3PUMSQfIftE43FddcveWb5FUwfnuZRF/le5c
JeMPbV58cK5GPzQd2tJ/SUjAMkyGlU69P9yBPxb/MQTSg7S3aZFue3hXHd86YwyFTy2A9Bo421WA
tBZXnphYLswDzX2c6mdP/8h0Nep1flcQn8wS3h3VvsxZDoQ6Co6S3PrWMXto/fesms3LKMD9TyGl
uGjjDAttpX8hmPhSqbq10PaCfB/CBR/BIvI728XJF/Atgp7URXgIsum0etEmpuXjhnKvY66A2KsO
tXeA9bKoaur4ovXoKspjBNn8sbTaJ29lDMaTU603JVka7PFUUWYhwFhd7tMFyk609UujYpLxFDs1
KwIuNYYf48zUjYqa8teooTFq4Sp1OnWKa8ErzIpuJcFjH7X8tuF2uy/m8kjGNNlbTUT/nJY3iz29
ljP6EGRf/lrfeTXrdCdav502u3c0sfQGdqemP21K8IJN3k+Z+w+xdUcX8ssSP6usr3epS4W9JNSC
p1AmzCaGvgvoPKrPWIaawzuFRXqz5N2yj73iqgZDY+XEGy5tyXBgF9ssacbfO6iOdeC/FeYR15Zy
vFl9TCBZqgGCGcgywZNA+PZlVsBNEeQ9aIdp06sucATIMj/000qMIH1Nlh4D64D0qeSl43FxFRqA
fo5HFktqvpzt5S00BYoxDMa2n/iT0v4TyPJhckxNVuxs48l+avnORGWae7uXDLZ9Tsd4/3eY2PYT
XoaBf9Qry+Umsa+iAOkUSpcFyHwz9TBkMnvsS9wB5Rg/412HGuCFSuHWSr/vTeaGlBQWzhPRNtZF
aSzYU6se2NbHAwCbx1hB54qP6QA7jAPBkwCjUob0PaVECNzWe3BD0mfQ6tmBaNnbkHDl981j2G/L
00RY+kKF/k/pIwWRNqzkSlv3xUo+n7NtO25UQRar1eHeExFeLLyIrGblqeOT0I1gn4gdsFoWXGeF
ikKecc+klT+dfHzsIw6XPW4UAerTOgYvSToUsH2/a5UEYLdixoDSu07shmtfpV5EsHb3HhwX7wmT
NJ1enFW4ZzvRkPTZiYQS0FZTzFzad1VJ+SD5ej9D0vUlDBrQcJdz6RVAWv0YrPGOvfNtF1c+YRIE
AUPVIVtivxFoNGpWbx1qwQZszTlPmxmA9ofPxfWu0zY+G+2aDOOKzibGmzlDZG1XDzUletsuGn7F
1E+MtKqd7TXiODAdnUfUkhkTPRazd2ircQ1qSFAQ82ORiV8hOzQS0WtR08/pygJMgw4fRm072Nx6
28MnIDzAtt2mH3Xs/ww+5wtOe4eM/0AYlR9NFOVHux0wZFmCrKHCtlaSh7Bz88noMYmxFT7fPmEv
zTZ+TluWZ9kKZls1j0FnV1jelkNcoxA0KHm1ZOjAlvyoI5w6lMkfVkGCPghcdx9GZ69KIYeDmt9R
uN4oYL92xKLDreiG39VVaXPLScfiTOjg5ECI0GA0XLZeeR16ilKm+XL13kO+1j7DzmkEn1eT5u/Z
Cn0dluUdSzt3k3rdReqR0g+aMT0mivOLG773XfMVprEHjtR95ssvy4dmzzYWOAfSrJ7CnSA2ydoU
jjvh8XThx7m46I9gsT2fKLt06ZmN1fNJuGb7ZyG3r7p02435Ypho+kcxsfKoRzAQ8ilwMSe8ZuiU
zjfEhZ7ocMh3/KXe+Ai4EwsSc7dmYJNj7QQY5Czc33Z9/1110DpAXxivGw8Na3JWhl5WnkdOaqtY
BLlyzE9KY9bwmvod+ax39DO8L82d9CiBa8J+//dAEmUHu8F+3amWD7nUnAviq8qm743ejIJGeE6J
qJGu5z402/KbrOqO8GcHzMO3GHd2bdj+VDKK922rin2+NgE2wuYOqpYXWGSef9GdDjJz2esv+aGd
aZkaL/jceCg8jJhVyJaG8MhChrJPJpoK2VQvyZXM83XjupRl5vl4ZGnzCG9FB/AyTgzU52dW4ddB
M3yGI9nwonzkg51dBa46z+PdtsSR2MxY1LDl0EW6tvBNlAsLt8sh5OxvXA+w9iQ5L6Z4eIMzp42B
kZFjdD4+hTTbtXIGfOFOcRqtQZ9qqE9uu+42ELreOI5kbscwF6c8yduEfdIgbpIKy72I2CXr6HLt
7F+tQwCdujiRvtrLoT/GbvdTJaQVrXQmgTXjPQrS7zHgSOcm1WFZ4E/6eMJz0FgIpVeyYKUiLI9g
J3GqLyL+t5hsxKZNcb/0BObx3y5vc5yeQjsEpEsyJDxeOQJr4utYc1bsYS93dmu9MEkeN4kCibKD
5Teo0ZGOf9TAld3J6MbjtuWTLLnkUcmRYkXrSlDrK0deSNQx4HdQUTMRpyRi0ogfVU03vRsXapva
0VY41Qf9CqyPO+fstKrcquXIo7bdxFa47KuCgAA4ahLH0/U4tbf0dd9wZU/5ssE+QjCRxkQprDo5
r+RpHTYHOb3O3N549/z/WOx/NRZjBIWY7n8ei93lP8i4h/86GPvHH/rHYCz+y3VCZvqeG1AGG7ie
/8/BGBl+B1iYFvnAc3zTFfafgzHxF248N2S/7RMtFhF/h38Oxvy/bPL+cWjbMUlqz/f/L4Mxhy/z
3yZjUH9eFGL+cjxhNATGAPAvuXqVc0mheAj2TrF79dyJTr6ZxzD7HgjnLSmScVvhNnK+au+T/ACj
Xaz3cNYv6YxjU5Uj9y70FvV4yVIJcMisatBylp2Rmo1+D8XFvsjjYO0R9YyReUIOTpeuLnksOiwY
RuP8TIz90zUeUCIbT64xg1qsR7hczHdW2rBPxh6q/fY0oBPtjFd0MoZRpnjh3jHWUYZnd2tJWEW2
4noVvMXN3D8wrlIPaSk2WHxAgfVkt1VwmF2sW5VxnPIOxoSjxIPGCw0jHOykMaIq1Kh5s8/d8cYz
xtS//6Fn/xXv9GQorXuLG/gOnmzeUXGLjNPYV2vjYS2NkZXFSG8ErWkE/bkMD37gPqmRn49ts6EZ
0LqyJPgGMdstS/TYRcjzOO3Nh1rGH2MtmBwZOywo3leILjY02ljjjyUd/6ZScgfI+36mtqV0dsVZ
n23sReY7ZSy0Mo2eeuOl7af71CY6eeRu5BAknLttncQnQ/3KiLsQ/IhGcyvR3brGe5sIDLj+6P6m
JQ04qHFnFLmGV04jhoBaM6O001dwOq7RvXgY0etGaHZJFzanphzQofXxPRTQrUbJG/esxqZrZUy9
Pl45HQYDHCNPRbt3WbOh5gUdJzNU7CsedlxtPY8JGBbg2oTxlU8fWowiGFS73JauuJpJpXvqvqfT
ANyKX9U8dkTY6vNcstLvZ8EPhwKEfOBUCzPwTFRD6raD58+KPX1bX2XO39t4jCNjNI4BubD3fgzG
dTwiPfYXl5hgX9z6I4Um2hdbXihPElEyblXbmGqQn2uMMbiU3dS7IFJWJicpk/XKaN45HSMazNb6
t3FcvhNjZkaLsR+Cm6TD2KzaAGwYiXNgbM6iZ/qZIHiWxvQ8ZIfQmJ+h5bgr01V81Rkv9EBP28Xg
p9eu4gQ7R3eIrEwXeM9h/beAwsPWv8MxVyKvsP+kBJoIrt57Q/wMfdBuaMzbDsZTzZxp2utcsk/z
vUsMg8URpdLzKLnKdCsNlxpRzAJvcLRGjqgrvH7TAbDFxpDd+f1LhzKb9/FraRza/dLeQEW2O5rN
3h3MzgBfHIK7wbi3h57A69hORvKAJUE8JQXgWmSc3cU07x0mA2mCyyLsxoMOoNVWz/kaR4x/aycY
Dn9bFm4JZZzgjbGDxz462271H5D6P7lUmjNoxCfgPjYlhdYIxkdE49ohKo143IXlnaL5OTNG8hqq
o2veF2Mq59r+uwTDHTfxr6Sj5WIyVnOzw5smWHu6QsMtCZ8XjQKdmuV8lxkr+jzQayAIyhXGmB4Z
d3pkLOoDOvWAcBTdVGT6iWp+O6o7Dsa93iJhX5lfkTd38ZPrF6jPjCU98ZYadbub8eE/GJs7oD9v
CQTvyv0Eo2DjxkqFHoz8OKKCn+tg3TIa/QKQBUcwvniNOF6ESu3zwLS4efOtbZawedLc63S+C9HO
ew1HMae7B6j1ISq2BkzwuTciaxnedMdpwd90JFs4h59H47UfENwjuPj2oWcjLT+mKT4MxoSvjRO/
RI7vmBUiVnngD4EBMpxnZ8fc/tMrWVb77V0b3HbmTsns8iGNy6feWPi7HlJiBjDmxg+Psxhbv4td
sTH+/gKR/8CR67L3ClAZqzDRDC4Y7AavZBftydI9Ut9n4rz+er1k1PmGpi/gGxF8vM9MiwCEw4GY
qAqs29q0DPimb2CheMC2WYZqlEqQEP7RMe0EovMNIZnsAmhmv5VfNUUGqxN/xx5QRTY/FBWmA6MR
YfU+M3I+rWmlr8aMaSupT7LcrelKINuEom7g+WB6FNbV2wdx812bhoXIZKQbShdcNj1c7/wLx/Qx
LJzsepOxgzLsd4vKAMTKctnK0A025YtMsVLbMx+JlC+/hVQ+xKb7oS+sl2CoCAVAcUwdF3C3ZNzU
eSW3YMLagdnGc0be5E7xbc3N4SmhVQ3pIeX1GW0VF6XFioX5x841C9fYrF4xmz4tYtk2MX2LrpV8
U8fA9Y3zIqNdh0phVrjMqYkNMJL2zHoXbPO6Yd+Lx48WGrMCbrT7AAKOYo+Tvijbc2/WxfjAHxr2
x41ZJKNPDLkWlE/aZjy3sG3O2TqnFB7QjMWraPbHg+PlBGvMkto162qbvXXPFvrcssnO2Gj3axED
pb0oNt25WXk7Zvk9mC0423DKUW4yv5InmQqoAzbmOZtz16zQS7u8TdICVZxZr+fs2W3+Shl798ws
4Feziqfa+6ZhN6+LyWi77n3nrLVABY+Ahk2+No8DYnfv9oB5tmHbb7P1F2z/KUyBFZ4PZaAIPAe8
oUJ20MnAAhByIENUCUYwGaDAhixAp1LiqAE2MIL0qcDHRT87j9u8oaBJKvFDbcAhra1fkuS3VF2A
L6B+S0PrPYZr4Lx3JHNytRjgwaeE5yKfgpMwMARlducaOmIYXcih7M/YHkLDTsBQTLAUqcOgLYKu
ECJ7iSPtU+nqb7zLAAZjNDAGt7GHmmGedJgIUCN5WOpA7NXAcUb34nUeOrKI9KDHVnqm5f1WSLrV
J26CVIvzYUZK+Ytbrbyw0U3uZdLdJsWsqZ3mRj4ZmCRJWWVS/RIZzEQMwye0COCJQVDwJ+xXA6Xg
BWkJzwGq2AZZWWBXKk2PxzDSTW+wlnJoLnMDurBtUBUZO2EQGGFgGOcB6IOTB4gMJ6uRPBtvfoC6
itEGKA3PGxeyBlSi4ECZE7qFusmgbwqD4UikjBcuZI40iI5rYJ1+SN4V9A41MxsHmMdAPauQEIMq
P3K/DS+yR23wn3B6EcOn31gLW1DOAS5HY8Zld7Saf852MW+FQYnykNaYXLIkSIcMVJWAy2bIemdH
QO/MkHhfQSXpYa9a2KgJWqmBWopUtxBHBmQqDdLEEY/ukTCYwDUbIvlWeacI8l8ksFAlTJQzLU8p
wijHeYogplaDTvEgfQ1gqfxUPgnYqhTGajWwlc549dBQBoCV+a8VX3WAzEKX+VDmwYnlCmFqA281
UFw1NFea5cwqDeDVYZRjJUnfiYG/0iKyNyE8mAcXVo4UfDh0Zo4wspK0m5s3ps2J1qGtkBTDWpqX
QpoDm/lQZ/70oDr1p4dFsw2URhgQLrI051eItSmMv0mDn/qFz2rxI+HaJtxdFJgTgSDZZ8C3nClz
b1C4yK6eigabIaNLw831rncKDDtnuLkC198FS+lDA17ngtkRZN1GcUM0SJLURIMFjldUHyFvQGIx
1Y8KjqSfeahBgxqKrw7I7l1yAn4eDOMXBOO2Ve4le3g2FGCAnuEBexVcWV2yESFAZTwcEkMOriPL
6tX/7VCgrKCFHYihVS5/yhJPUt/lwy4DQxwNjxgsJZpm3n3mkJ2DDlWgi3nAXUgAMy79s+hMdhTI
MXCdL0fmCM543ehfWwKR+WTBaYh+XjWUJAzBS8BvaFqT68Ytg0OpeDr1oJU9iGXk0132tzkW+BLP
PvE8w2PGgJkLgCZg+WVJ1x80NFm0eWPU4K0hOtsqDvjEepWgni7IJ6g0c8aE2azepDPe1AU4lJXg
wDuWIZ/hRlGgMMZLk0NrmNKwnTwwJKBqxPwbOUw3gSFQay1fGDpliGB4VlREboFVZ6DVAHg1NhRr
a3hWqujffABXBejaGuI10zSS2ECwDTCsa6jYdHovDSUrwWU79vT84jzuadhHAGqVIWuFYWwdQ9sW
hrsV0IKGw1WGyLU4nswgug2orjTM7shdxq841ISYJKXheulhhhUwrG8O9CsM/dsaDjgbuvuiH35x
ykhqQpqP0TDDlaGHEabve3DiBqw4MnwxkBoCKsMcC+BjYShknSHX5IRo1aiXDKbsG2A5hlyelTys
LKGQOJE1XX6lQZyx4z9MMM/Y6WkeZIBdx4gqA8bkgQGkI0jpGmKa3dJ6jZlt2YcepXjmm4GuVn9n
QQ1w7Rn0ujEQdsfPI4LKXgyeTf6/3S51yMwW3tsO7o1UoQS7Gp3+NLOVvBD58yAK0zDH53F4nAb/
3m4UZhyKJn3bCJWme6dxtmUUosWjrpc6WbqoeAdMLKlZqPO1k/YIFUHa7302krBBIigmvf/G7oXZ
/nAqXPnpeuGNars3k9nA03TTcUkQ6bUVowJx5UaN33bbvmfM6lNdvqDZGTdd1hNB7UEFFdqMpd6t
C80o48qX6CcHB3K8i3S/S+rlq7d5paSzICsJ+Ux447ei5di8wpihbf22P+AU/LXdcObpjT5ist6a
FU6gxWmx8i2kGZbelH6sGpUUn+/zGPHeqX6Nlk8kv2rFvEpglOup+5qIDhli8DGjSG2c4ZIyvN+0
KT6JCL4tU/Tk9stxxB1mD8D5c8CXDKlC4doLaES0s2V3t2mpuWYLWUIm0mE3kxW3i9+59O/Dcnhj
ePBG5M4rQgYwOt/HyXK/+vSfL3i2TAKM1SdqgzLtCarioFpKL9rRLnJTAu+K0QVzKkg9etS5R/pz
FfN1HFNTY6pxVXlg68r7r+/eCI/e50RTmVPyBHbRp+jw7e+vg2L2zZN8QYfWEXJ2PFiV/Jy6+pbP
gG1VkS1AfNFoVVzQ2v5Lo4xpDeHmzU+XChH0Rp+kpP5RKA5AshPjsE+d+MplA15GOb3s5LpGP7pJ
keY6YX1iAD/TpJf/FoH8LHW5U5E4AH3SPQeIcAFnReit1y+6tsRVVFx6pO4KruG7euaIPNfrOe5p
aWlpUK6lhW2oyiiVRxRCk3aWXyoOg9mi7lYFFevMJe1yKd9tGTI4qqxziETrlb6Eg40ulRT2yJLQ
B7zqpAcD4fIhyqeTpdM/E/Ia+m2Q4LbEaVHjWeNReSQMPB5cqrJpXxyTfc9MJYyX6iPP8ltX84mw
cDUfPUBGfpREt8lz4Yq5K8hc7HrFyWfx+mtrAE6wmi+f388uYH6sI+y+pCy/p8RGRimZ2i333vqa
hUNxq7j1Zgck0FRVBZRXsV+dNmVQL1sdUGuDYcvrxvEoPVsxV7Afq1Aue2vyXvMSZo3j/kzKdMPm
y2JFZ95genrtrP7dqpAveqsH6cCzNZgoNE5x/5WjM8PFnto+309Ug+35WENuIbzvfuVtROHXfZSo
A6VrOffBeN2OxtQRrNyFxhgCtmo5f1PhTltUzahf2/nr6OWYWSrU0xiGkZQxOEoqHpvUTOZ3Ue6z
Kqc4Z5glgykUjEPIyJuf1bitFZ6IMWHcv1LstIl6R3MwT/7wkTNu5pQMnE/6hYebeKDox9pLP5T7
sW1uWM6uD8iB7zppb8lvFfdlND1yNeYHweJ71O1jK8J9s+j3fDDJsil/AbMZ0Atc4/29lt38mDZ8
9guVPNqBy5vf/ZPPMjmXVD14bAr6rN4tCYYb/TY69rGxXPgEzlo4uFMby8TCoyDvy6uGXlFy52VB
myr8LC4QVh9q+VGJs7XdwrvSLD2Duftw4sXMHPkXJRa3i5Gyt7rL+zMOLTre6HndQTDzELBrgkRV
Qn2Q+Qc/YtSAyAbTJVkvtSSFFXF2dcvsmwag6tLPWTRpN8ZmwE0ud4jEU2NQ4iC4ADKgRTzoDmvb
P07saDcd3gNE2vWr6lzyrcxaa7H8wSwqSIXcJVJN2M6I+C/McMZGPVUy+ZzajMkcD+zSAeeaypEr
MYZqn2EGKTqA5H4YF4YVGkhrrvj41kwEHfdSKvAkraCdiNjvZ8m9sO+plUvrbeEDkIyVesTQh9Rc
JvSp8+KZVq88tsN442rnNQ0VdwGpPgv6Qmr96cUoY9LAohB8+rMIwVABYYE1PadgO1S/TpRW25du
s/UDvhtPs1gVCiU3f4l1orHFb1COt/2nbMjxUSyy8UIeqbBQl5rzIRvpEAhL13+aqb/UNg9RZ4lZ
qK0lYIIMPpKJKY09TFjUfNLABRGa2v5Fplq5N2lUnjEAUtaV8WPy8uI99TnrFX7x45UTqy3I7hxZ
z0XjByhFrfVh4Y2xteb2PHfyzPbhqQRnhO/BYa2zXb5Y1U3lRncB4qwzVeFnT/6snkUvK5iaxk0N
dHRyuvaV3DMOv0VeTu14uUwKWi1NSYD403NZc2iyjfSTAvUHGF40Nu6yTfo52jTRNJ9oqOcZuTzj
iP9ZqIXKE/fYZ4Nz7FaIDk5/2uuuVWbZp6AHyeoslFRqQZnQNLxdbCRmMHW83YTpsQH8S5ErhVdR
FNXHKmu2QeZfoeEEhnOIP4d5vZdh91k3jDMJjNlbeAlrdaytBZwa2XjBCn4dWWdrPpaLHQ2WF9Rq
LACSHww+uq3sygesVtcqgl5bQ8Owe08T7PA+zXEWLeJTlMbOGi7PnIzqQx92T32GyH5II1jCKDop
3/tYVfU6G3WN55E6BR7eaL/sbiLe9n4LtuvgavF8xkqM/xXrh3rHutPaTkk47KO8fxHQ61sB2cHn
+aYYinOSQqDRbt6ILmScZD1SH3cRNqhrhTMwhIFYwAEKLCL4zDuGvOs0j9ES9drfUpm+l9ElUt/r
YAjusya6i2V7nCWTjJCw+wUIP+vcyOKTzS+p6UtqBpfj2H4q3Bio+agJnfh0XbqNNXBMhtvhzU2q
e4zmg7T4syWmSG6RPEpj7r6JEdYmUb5LgjTaIosKNrqZ4WFW+FHg1AVrAVFoGcI3WzNd8oplTjmT
28JRhE9jyPgvRoAA/eLdQ7D23NHhM5FLyUbsmiApH7qmOkzBoHfct4jEtvSCY87AgBEfs94a9qVD
CbOuPriBYbJP3Pc08OQpZjYAJ0YrUbc49EYzFuhh3I50B59bDjOHYWyuYxHyw/RDqtvxnWGJULyQ
poiXS3mMaovBcDvmTPLJdvZYcNqef6kDIhpwENAsjFuPC0w2M6CPdMqjveG/FIb8DNKAx/bqBA+W
rr/jjk+raL6pBQ73iIE3w38YsWJl3DSgTkyq+RCzoNj4aH62vf8KIz9xZdHlNdYT4AHGucDlGGsG
JrJyEFxxBOXKcVATg1tROUf2cZyWywIQaKfzjMqZaOFBJnV9XcJDKm+heCIgL9bZdrrFQMHtQwaU
hOavDAwvWDwSbLGaPxFKtlbcx6mf3IvKO1OtvF6LMrrqZxpHbdS+IiBkn9Tql2K/dYP0kR6ecJVn
2geYAaBXEtivUm3Dyo+MieOYCr4euoNg+3oO0uTBdrEDOgnf0KJ4z0whj5YoKeCUHD6KW9w/XczH
sR0iAeR3FrNeWeNSH6eFz4gM+Qx12zzo15r+A/k5C0huqEocMYXdP0SYiaWVxI9VWzzLHpHJQjg6
IEC9OAWt2bIkzTPSL6MTLsx87m/moHuyvPDsiFQwzWXpgucvPDQ0b/O6iU6L7iEFU6KURXPfqkxs
rZoMdjq4H8Klbad4iLRl7TksBPuR1U83ih8NdridZ24EmfTvoiWiD9Vrji0fqp3HrakN4+68tvLC
GzhOOmkwH/O8vByX5QcHQoWGjlctV3DL6ucrWgXOsnbETo3Lzu+wUo0A2ZQuEUNHnnlaRucm7lu1
L0fqvJWA3IhWLk8yhAggiMO87iiLLNjl1sK2CicBWXx1SgfvQWeKPGYblHuJz28ToASD82ZoLXei
9pgD+PQxl3OZkKCbD/44fdpa0jbdUmLBb/4WVw8nN2QbWzk7Wyo70/VqpZhpLaW350C5mbuB97ko
vMP6XNXMJgN/fkzsIiIb+kkAUN6Oorvpyq+5mu5wfIxXrcC9Iv31BBFWbd0IG0ruz/gBF036N4Sl
TLO3ogNuW+r3qQGzGEp2YEPdIgZxxS/bzYAdc3brB3NyKQZGP3HnPFu075SFvHa4iR6cyba2gx3d
p1Z7nRc0j/kSyVBlOy/jROBywQ9dD+OPznu5ZzdIxmDmm+rfsyABCvLiaTd2H3XZcUyRGLkFL2Fy
2NMmdhqOGH5kbFwuEDNKZj9+t4kx7ECAn/oIV2w9zOKirDlRJ3xScJu9crkMHyYmLG0TsUpPg+Yg
PeSj4JFXS8zlvPrOBkj/rEXlE9Vbx8e/OqYOORNgME/A+A5LeuPL6oe8SrgJYv1hwa8ziXJIuVkx
eob0CRawZvBR+VuMQq3pp1Ecm12y8IEI9ulU32J3Di+csCdIl1/2bhKdQJGI4KbqvPjDfsjMNZ9e
H0K/7gbJZnjymgeGVBfhcFmGVvFgF85HXI7sQVaFsrW0cfLBC9seTlKpCkR0pzAS3t6bfytU21tX
P9ppt/MVL+dZMTAubS+9L/H3piut7MVCFVl2ZddMiB3Yoi1wQrKX/UMb1QvanJwNVyJOxaSSva24
zWkKolCk77u5E8hsUyrJATk9aaOj8JgzdGGxE1qOV5GNe2IWNEEWtnUdLlyOUE5rum+kJXeuFUK4
z6yhuT6SYQbkGclLOpJ479Ds4mUhlwNrD6fNOLr1l/yUV8OZ1xu/nnGt9uEJI0B/VqY6tDAlov+P
3/xv8BvoFpdyxv8Zv3mWGLj//GvJ5L//kf9IpbnCY+4f899xhLCJhf17Ks35K4J2gb7xY9un24L/
5z9Tafi06dWIglDwZxyibP+Eb9y/PJNi4/9jLOT9H1Npju2a0oqmWtCDm0JMqJvAiUQYOYJvlGJ0
z8TW/gW+kSoKOL1yDm7pCre85Y45R3FUDVQ4Aj1WGr7ukQCi/tGYKeaI9ZfiUQuPmH2Ivn6Pu0NL
txAhp/h+YgrHdIsO1mbG4BZ4h8VYO2x9U9Alzx+hXywm3+QazDxaSVWEtDduW90/BC0bDLoqXwaX
Kw6jzW93DO/SBa+FTqeBhTnbV9eGCFJ19eCH1rNcoXvcXH/7AXPhlZQnh24yvGV/OfVIunna8MQI
adYZkeNed9yZifoNe2eGoS/KBjEVQ0BES8XIaJs6YTy6m8hifJ+Wzk9ZVc8NjbhQS09ElxGxlXa2
X3Eyn0c+zMaaq8Kyig8c7QsKqPG650a6bcCw+Pzh9MDyRVxZlTzEAxt0EWE/rYW7pwKPrqBkYQHK
OfgitbgTgyH9EGE+cAxxz2unLpENROd8nG9wI92ONFIHwtp3SDMubFuxZsyqLdlYHhFDxCS4LvJt
K6zwHAzuDUVwZzoZcQstGXtS6urMmhD/+kdvJ1dJIk/+FPkAjWsKaiL2KE8BVKrgwotmBBWJPg12
AN6SavIrXr93Slfd9tka0Q8xOtftfLbnrcQNvLbOJkicS16sbFUZU/CbiStRHGwKmSY7FXxUclx2
06Ldi3ayr4oof101VW2pQ5rWR1Cysagym1MemaXrpPsG9yMLNJYX6cK9u/cZSjVeXVzSBi32bnbI
BZH2BPQRpY29Or9uh7qyt1j0rECSHs2kFq9xbkjwk2gQqV0yTOUYWw3huBxLgcNSlmQhUZJ8W0LC
03NHR6hqvhQdG3UKqGmozdjwm4MhOYkb84MB7uQeMDPBLL6nv7lPmk2RpSLQTJqfJFFH7uBokJP8
xOZpYwOPRiuXoRqclOndjj5KcTNhkDW8KYWkMGYgqMKwqI0HldqAp1JkoU+TIVZtw64GhmJ1bXhW
s+5ODOHKavOtb/gUZ9geM2Oxv0PDwwaGjLVBZBUeibjHaJRXQKahlZEmkVip6LLZriC2lHZfC5Db
Jo+uCxBcumIn6FyoXCCyx4W4tYsHdq+p+MODGV0FYjz00bhbQXs9EF9lWF9YG0pRWN8ZCliCA6OC
v3SLirUjoDBEN/kcR7I5BSEuCJEqQxVLwxcPa//jDfYunbPbf2PvzJrjRrIs/Vfa5h052OFo6+mH
2HeGgpQo8gXGTdh3x/rr53NmVndKVZ1V8z5mmWapFJcIBODu995zvhNXpKkgRObQdcmkOv+C9lNK
5VxplnOlXg7QYzBMbpSq2VX65hmh8+dEcghBhmUNl+1WsuVCflXaaETSjVJL07BhX0RNYrCq0Aqt
lK66bMKTXTAuMpXmGo0HDoT2Xd75SpEdM7Rf5jN1alwTkGJL5zpU8rtQSu5OeA+m0nZPSuUtlN57
UspvB+ELLakJP5XShecIxEelFPeUZrx2JgJpJp/wXPpgmDbEwbZylwIB7RDXrFxgVOfORopOB4B8
Dj9+75VKPWHyknevnHGgqJrZm5s7T6Yf7Fylby8nZeaq1NQX7btABF8jhg9TGHot8vhY6eT7hPRT
K3tOx61QOnrUxOcUYb0ZImYakdpHSO5x82cLpjanTqnx617wZdSvlkF8bWuzjBYABPKTq5T8qEBB
7yLu75XKH3zenjuKdzhV36jFxJJydOcqbwBZJveGcgtMyjeQOFupfAS0dDVuGZat9FN/V1Eot9JZ
mxHHNxGNhBv7bDUCe0KMTSEIkUUo30KJgYFC6bnH0NAoZ4OtPA4+ZocR00PQo8hJlQ+i6x9BlwCZ
xSABhXHfucCGqE/kQmKiiDFTTMpV4VjtRdShu6cXuEbPg/Mibn7MGsP0fEpuEbOtWbk0CuXXUKJG
pmNHDJFnyLevn/IIgs9IW0Gq4qljrXJ/lCM6dRynb1JaKHcyKm3Dje9cTCNBeM/FwUNZcc9ATXsK
07fQiXZwxPdVu3eTtffpQHFsB6hEdDAwpyBeMI8kLn6jN8coE/+Kp5wsBZYWTXlb6EDgKwkDgFz4
XlIMMKlywoBJDYkkInjUZ2btZ2wl2GYmPWOS8TXuaWiSB0ArRDlsuIMZYzO5lsp9AwzC3SL63dUY
c+JeeQuVV0cbDdgw7pAviAegYhPoVyrMPfTbgVpj93GU76dTDqB27L/raLt2lnIHWdiEQmIXab1p
CNxGPI+ASj0sRf2nt0i5jDJxSJTpSLmPcuVDmgYf60VtPWDqopcvL3TvZzZH3Et64N5aW/uqx7rY
DXVyP4TzMQ4ELUCwcD4bf4UVikieeIkYbm8ol5TbIk6bPp1TWKiG4GtsEg0sG+BJlEGx8lqFcvjq
Yr4iK/CFEPgdPxDDA2IKhJ7Dd+r8bSbKfBs3qOTQWtLhxNbVZe028NIOoyenE4xfuCriXY8VzMcQ
Buh49HdYIzA7YhjDKIyHVnnITPpmq4knfz3ApYW3fNTKfO8h7N+0HcTROQ3OQN6o3YseW75nxXRL
vS8yIKmVleOg4Y3PvntmCRM9hwQUCIptSru0/8Ig3KZNzaCAw5OBssUhmmGBCZPRdvmMOESsagcr
R+g33ybTZ9iECzMtZLjSifGmTT4GrbHNvfJb45+Gof6K02Q7x6q30RJFNWKVzwMAXLZLWVWaLjCM
bjiIEWGkmFjfyamhUT+G7200viQyeLEkPbk6m7+QWhgdG8zxCzuPWcZTM9o6s2VvjVyeKIfjYxsz
KyRsmBbyKL4O5d5hSJElg0lIYjctGyXecOL5geBBZykL4ksyJzv3Cetbk7gxIZ12t5i0osFH6hNq
A87G6S1Ubj6WuYARYuo2Szpq3SYImle9lMfYSI7YgCCdyuKtw3iND4/gI7g6C9MBh2fnyU6GdnWe
q25NKx7J8zScjUCcS0n3R3fFaynpJ03uQ2tU18kHoNgwGh0n+wM6kL6xFHCxaQiXHZs9wdYv4fQa
BbXa/hhF6/pAu79vXqeueDAn4yRpRuvjsXUJeIqHxt+kccA42+0gf5fOA0peucLytE/6rNhjdQ9q
ae46gl7tgbWQQxBwhoCRJkJFdY7bx1w3qDvBEwElHK27nUQMvoayfutzT1t4bncnPHIIvBqdNoMb
zp8lRXUm4Jt08VMwJJuuq/fI3QVELn/llNZjDQjnECT2ZmogFRR2u6vNj1Zzgx24iB/kdI6IU8tw
g+9aqVcofulyi64jfs7ocsxHEPfLkR3c0Jt97GkbxsT5Cq33h10yBIzcAHLU4DC951sY1SV7p1E7
R8yZ2KRgWtmGvfX9dNPU5ErO+zqFGBUOzkBTSgXfvDPfVaJIdotagY4YVQOKcrWz0dVMyp6pysn7
YoBO0Y40Nze9hW+yaumFoOPhtbQcZg3eFfS0NjriUxT3/sGdq/JU9O0xyh9lbC9RQJ9zvwzXTenQ
PiO/2eFwNM/xetQYC05VkeziT8CBeJ/G5CYFgyFNKQjhFDJit9tXPeVyN5BIFrY50BWsQa2RxZaF
FfBWP3jKAvMxTIpbQESWO4+o6lA1I9Tm9nSJQx/zrxlNRqhshGUoSf4A0nszmXLNjIYOiBTbHiMl
giQ0H0OSv6XyMUpQN9j9hTaatqEzwJ4BNru2Gh3ljXlNyruYplFB0Ifu92ejSOldutMdkvRxMdQ5
EZ81MHm0Xjd/0K5Ng3YmhS4AMvlIR3lhIa2GUPpeK/Nc0d9I96s5f5dXzQ/gXk/6QYb9rgax0M8S
p3FV3PE0atdMR3MWghOui/zJrBqqE4/0WcKWplXIaSmo0IwaCYu0yR4eDJ44Q1FZtCJlhRauj1eO
CHDAz7jIrdDcxNQhAHwufjyjE08Iyzqy7UpMCxAZmzn+Utvko4SJNiOQBZXJy5W7LrvnwvWHrGf0
khY4BNqBKTUDgKOPA4xjFyVp9Bk44IznCexHmM3vQWjeOZn5ODnMdcn3QiXRg50cvjQNsnW9ZKtq
07WjQg6wKuubIsLzaJDDI8V67oq3OAAW3BbuNm2ybyodxplw0iONRVaJYgz8yPhainAdCSV0nZM1
3d/XUDp7v3UfHO2zS9R8xZIQtOX9NLovbogkrc/64C63gGi7lylN1rPoYRWkNtXK2H+NrWtpiR3Q
w44zVDnReUXjUdYGvufxAUuAhYV+FuMTtMRzgsgjUaByrfxQTL6x6e6B/NfrdHAf7ZgGk9ZdiLEi
6aq8z2a5nghRyZxpobXWKtQMZq9B8xGp5dnMtM3QoDkS47xm1UOJpjmE13XJC7EXHDQ1BlQIG/aW
XwJuGpn6p4G+JG09guE3S7dZfMco/K6nwbuvI3YgxwOFlXffRtVRE9nGp5omHaxnyTA60pp1Q+zM
yEOIbs1USvNdH7mnlOGpq+Ox4UYNPAPbMVNSx/Puo54pX8OMJtLldkg7tkj9Tc9JMvSZb2Ve8RUQ
A+frvHmplpLSeHQI2KKlWq3Y+a6GI3aBQexI4NGfTyGdh0iyc4LpGJYT4tR0BAiyiC8JfIf+QLJW
5716M0R/OX43beejIcp0lQk+FBoJT1NIXc0y8J6QUdeSprlSiYMICihd6CUoHoMuUZUyW8B24IB4
yE2iM62OMLXh2//v7/0r/T3TFR4kpv+5v3ftwuzn/t4f3/JHf0/8RimEHc4zdEBSlsMP+6O/Z/+G
5Y7gWhAWqMg8H1vb3/p75m+mCSRPd3TXwWHnk6v7R3/P8n/jK3X+9VzT1Jlm/7+Y6/6+uSdsARKL
l2YbwtGV8+5PzT1f4s6VNSgOsyFyNqy27I8fjajv6ogB7J8uyz8IyMUQ+HMjkbdCWWjoPr8JXBbv
6c+/Kwpmj3yqTqCNCNddkTzNQ4kOlBIFb9+W8yDHerd++OtfaoDu+ge/FWG2Y/DrMcf9/FtDAoZ8
GdaY0F0yIyOrXkpUTYETkRiVvFldd3CYhMH23PvVeGqKHekpj0NtfW/8ykdQ7HT/JCfYoDv8D14R
FbFhcDsYHp7KP1+HihC3PHZbXC4N4L952uimv2tctqUxoXNIO+OOJBmcAr35XpDM8E8uiOrX/tTP
5dLT5oIv5hkuN5m6Jf70kZeBaffomMUiTTtvlSO9ZCJ8mOf8gLOCgMZ2PjNW+OEOCVp8a8cU3Dn3
uvPjr1/G390MwrGxJ3iGxcdCW/UX2Jnvm2mXdxlmEc8hU7bM3rsxHdHjHclIjTiT6VOZ/bO37rjq
x/785l262LZuqwcPa+ovzezUHExOfT2GzkbcEt/Nl0NTY30j8nLtVHG+CZr2WORL2R01G+DVQIoo
NU21NMpWrITdPdQ0dwATOt9cu8XLnUnFmYRuE5KslxU4RwkGGnZkc9UoJbNW+hubppId+emhNtK1
MKsIgVnRKlvLMVGOtHYCR6UFJEJEnAo7AEXL0m/R8+YocztCHDULFSR5Hh1FwHESZElP1rzLap9A
wYb0VybHO00O3wwnQj+gnQsT+wXh04BQhgbY1ODU2F0b/IjRC0EOpAr7jg1M0rpn1boMrgfCZNK8
Td9vLEGrk8Kq621tnVC+bSynPtRoKlcZAJK11okLyifjNBjkAtM0Q6Ey+u0mKusj3kzsB6X7g9YP
TYW58TYkdMXEAvqn3KnvkWYBkBlKf1vUj2adnisY4scxA61gDGirDWJLsJ0p25ppceq3WIFIvXl2
ZoReKbGTi7JRnT5duxljJpYoBR/JdprPpdERZ1O/eII5OkqC+hIU5XGKnec2BEPGI9Zc3dpgJi0W
kZji42Am6MamEmiTYd+FhL9u4+i918R4NAMjXAwo6GMjCDdumhGkFlaLRnbjpR5I2bD04mCL5Etv
DueALAb0I5p1aI3gwN5dr/2ge3MaupIgN441dvyjixyAu2jlDN7z6HfpoTK1l7ysfsBbpvSwK7q7
Bii0AIaxjWeYcp+UZrjmPjGFlW3hAEDIwQeEwrd6SQaKH1Jz543RJVuRxIL+WHbv2dRiQYdjuHY5
OWuc5SWYcEM2ayMiBKKtenjArrHAJwVPSeYrP7cLanputsjIHjVrwDXi+0ygwVkszZI3j4amXXim
nL9Aw0uWUa3BC5ssgmbROS2H2Bb7vEoJDTU9ohksV82CET1yn550xqPIqZGhjoQl+P7F5+zGAObW
KMn+QIPak4G3GXzL52KbvJnerYlWlB8ZfrmTbV95zBZW6TlXr5EXl9Tto1MP6V3rra3E8FeWbqJO
Ckio7UznqIftVcajv+8L/Q0gyVF3US9XZF7v+pmCTneje1jmQJRCog3dqLzajgNN2YVY37TEWWbR
U9bO8mAIelWRytcK6WMg7GzOxlwQixZyoKXLSHuBxgkshPpqJ0Q9Ez1PJwQXRgsdlOsiOFY25sRE
W5YrYUagbeUFrF1w6EOTAjSQp3HEMuthSN3lyUWrGvOKnnCJgjbb+mb+EJmSjaHWTpHBS807qp8p
hLBexOUOX42/6KSiiiROsW+8WO7QM7pL0x9ucVTmX4iIBCUdklEigBRKHUwa5Jx02dZmdy7HLcFx
9dUJbC5d9IqHQW69upTobgPSwsiJ27EEWosSIPkysZHE5qaznjxz79utc7S8Jw7/+ManlCgctP6v
5IfEFK2sjHLQ5aoa7zwishelV8p1m2CEBGhIMyaLXHoYtGjHgWyeSJjLzKhvnaeTPhBh/hkM7Fhp
yRsZYkYgblF1TB7S6zQym3M8Wq9NKKlEI7lF6oVkBOVuqOEtKH1luRO7vhqfkfzXS6fbtFhZN2U1
EaFuWMep/Go0PHMW4q/FIKrvluE9W07b7SXZSb1oWVgbk0cj3NkGM5w8xfr9KfM2RwskPZK4ddgX
uA7J8RXYrdfIlb4TMfRilDPpuCVWjBQwE1RcTVsXsX4uMgKvDGsfo7Je9iQ5LLPeTY9uN52Liavo
GMSUNhVONpOM3czp20PuB99mPj/S3lVwXcvGMWOs2qEvhGHlIEDmHTgOqvXEZe5D9BSpbz4+Xo+e
khuF1U5Y6ffSa0Brhk9EapaIUsnmxu0hibA3FYGQsngOQCtFaHyawd7WlrbrNMs+5z3JlUbk3qW6
d2ym3OfWx5ZdR8Fl8mYeoGS8pGMUHgdEQBDPCUvQkuocOiycY94dS4Ti1swyHw58AAU7194iVBdZ
7oYwjviuZAqzzUkW6DpadF0LQMDwOOZA6HcoqrGdtPR9kwkLufS3VkWHE47/GISvthGPd4R5eX7P
Ixd37JKSOXJCKsw51MwH/nd3wFUbL5qRHW4qquFUGSTUjuSvOiBIvBCseifXGlvl2tZHNtghYnhK
Z4wOaOAhn0FmA2wlZ/efyvy7m+zZvGEkRKCV7KFc64wtt4PAEOv141lv3d9PCpXKxDDd/jzqlLSf
BKjPnyHsJwLgmbaGIdWhZgGRGg2OV9TjMNmxz1swDyxQltc2WyeOjgG9Ch7K1CTtyrAZj3KY8Ii4
MYdZICmpsNrr3oedsrbYKoZ1Krg/EKLdZs70YPhjFOQ6oql8RH7siZfMjeeNZooOzwRlaVPM2xB5
z6pM21NsDmLB/snYHe+vz83tM6Yl3IrgFTIsdy6xsyEAIqLYthASjrlZDcdqYjnpCFKMe9NatM0w
7WYdR1XVTMRKuDdBBt6WGuJg1LO7m1sEfGYr4401nTUnW9EWJgNKq3SyvnJ/ywROW/PpuvcOYsq1
nopdhisGAD2HDVKAswWJ6PUCchWiWJ0kNNgXmjtIxr/uIRzlfU4k7wo9GqAmUlNkE0w4zl+6PAv2
fg3DRzrBaXQAgtVJ8wo0AwWzA6i1Ipkpom+869vowjGzP3ZuvyKNo1oliUGpbXXFdmy0762dv+fZ
OMIGwhgf5C6gfcZYg2O+JgDm+ciYZKZ6Ivc6ImQrdZ09MUXEQsl8Ntdiyqdt7TqnBNEQLAXSbrv4
nLTzGxMCB/5l5q9dAlUnbKTYv1Bd9Wl50SfUYlP4wsBoWiZhyb1NmrVG8vxEx+tgGSqsUKM4m/3w
Luy8j7Z2Eb7NW+azuMftaBsWZClj9tHC4tBMNHOd4ElvMSQ5sfOht5J4YSdiFapOskBWEWliQHLB
7JjN9YvOHl2FRHZ0qC8RTjofQTbVd17tYcYyxKKXDONN6A6h7e/8ju+vRpRa/gQUDgM4aAhnpKs5
Ij7MOmW/kDUN5/wMpCjdG6wDoS/OpvQAPI49AXtQIcMKS4DGoRgf3PdybxkuG2YCz6PwgFko3sLN
n+UTt8zXUg4D9zlxon17KcOCZJO4x2sEXG/Zpnm3KoHKzWH6YpMGFOXGB3m5r4BDToV+V7Vv2Jd+
gBbucPtEI1nN0CSiuNiXkKOKYFxFPvHJdJIZMLgAwdd4FZ7dAFJIkm6cS5GwmKftETvSNga7VZIo
uamjaZNCcbHB6JWDj5nHJC/AaC9D0bzAOzi1WcvkAksQ0zNGeQitEEk3cleW+PM7PPmcgIcR25is
NzhvAuacKP1af34ZzIdORjYxJsxSDQyR3lwMdz6CgIW907WGfDhGCUjhOTVIJFyNs0E+ctStceM7
xnOL/cDtg52dQIeA3o6o00WV6UN3aGR5g0YzLjHUcjj0pzuvYnADdoRBstZvR80Itojod3UdPMWV
wzNifaiNB6YLIowA9I1p7zJeu+3qr7ibN3GKxN/teqS/fWSt/MNo89kzCSyWrsbbbiLnxqZ8q+rx
m13CjYvM9tUbppbVi8TkJ2E5KP5ycDSjr8MWDhhAcqi8RhilVi7Te9pchIZVjppfNtlNIyKBKWoD
qqpbYRX4npjI3cv4oxk0mw8WY2kuUEEXOYsWjckrQvqUIzDSVmNuzlnNRRy7HcEuPDK50fBX6FQ0
pnH9GVvOOnSA60TlE5whppqQdjijLvvcnojAa840gwvy3UbaAUGJBw2u18IVw0tBkQb/xZ7xiEDo
IN+DbuXcwXishq9kL1KroERtwNIS9S2toy6COxMrVxnat7SEQ4nAGEi1ekBS2F09OO9llM7YF75V
VfUtVLMPBigFM3LQjLVcy9EalkbE8zua5nUMg2NF6CxZpgE6HExj4aaifbzKbQWKC9GNAudZFSik
tMKmy9LNkABlMi+9KHyWMxJu0xhPuFU2Haxw4SGtNbxrSiTOzs7x4da1PNYEkw/0IVfC6vBe5ygK
W2cX6vpeDAxOk4nMgRZSw+h723ig9pmAvcSasRXoArbhSOJoVJZH7un3bCbxinALvNi4SwuLoYfl
NYdRE8CPE2GvqK2apdKeRIms4SIEbItdvcNd8+DZ5G/lQ/aSopQtI0bjSdBd2AEfOMl/xwWZn034
ckMshr0IHKbF9Ob7Tje3lodope2GfcgPF+5TOgQR/G8ZrUYfuU7YHEM5NcfP/zJNMgXIMZk5lquy
ldic9m7IiolKxQMzMhebzupefVyqkUFETLDhQPFSu8dxLm6h43yUfo8XiTQ5Zv/NtzxTS3Utn6Qj
1rTjl8LHQqCXTOi7zCGMMTuISL9oCVRJZA9Ewq5lKi5xGPDO0m0uBOnBX30/+prNtHobpWonEa8A
lsBUNN3nxXQnFe8VD5cY2709PXveALk16PZIA1nsiv4yZNFz6Jfmwogn5Ml4mlYdGU0Libu9Fe4p
r7CyT2IUW1mxUBIhawT+sk+uiRhfe7EHj/yg6TmPsZpVCibtefoVuUg9hJhzOT1phQcslQ01qSkt
G7oOU4NKvFShsZPWnJi/+etWgtDo7odJMNMWYtWY6QzI5ggJH2cCBXZaGu/DsPFMTu+NovXpA4CR
Asvo7E7IhwjwQLfEWI63xLN2HuvkUJo1l92IH/Gw+yt9AgIQR6yK9hidiqBcawILYAHQFQh5iaXE
R7cfYb4d4yY4Ej6y83HE3OLYePECDzUC6wVfXn1HAx/ecVihFCR5ZFmH9d7gusPc1M4jXQo8Et1r
4vTfSKiMeNCqJxNBuW4o36pBoKGGqbvqzVNXpSStgqjWJg88VarJazljXzQaE0ZPjLanRbaztDC4
AybPdkSVIOgu0Kt5IroTsyqm62pHUgZf6Z0Tu2M+HxM94YprZMPRssZwBA2TnSCuXAMRTdw/Eg6j
lSKXjE9p7RpfzVjkuyjU91XBTHVobZXYBVByHOTWwIDGOHK+Wo37MFoWKjVzElvXQ/wXjRAdrMq0
tvN9ObYk54LJYDcvj+kwmOtBj3ejxA1E+MmS7CJCewaGfPoc7rtByI8uYKDiCJALLeFM2cg7G7Tw
LjLsj9ixHiPJIA+cGUKSsDyMw53FZ6pl9K1kcecNDNvbcX6pPfeBaNTzhCsN4dC7cFQyznCoYWrB
c9CXU9295hjrFlLAiJH5i0vWrx/CuJcB3QgmkRNWp3zA4lehHytY4qxOhQ51lwzhPUBMg2CffhfE
dw66As/o79zI2AIW+ubO4NFwVwW9h3cuaJp9AkKH54s8MtThs30AAvyk55hVNW2b5eWxC+DH8GiG
mv/u9N1aQgJGHfHAsk9xXbzlduOuGwc7W8SqpwpYoMEHRQm25xmNJUc+PRfnSiKeQBYJgxrmsT0k
D1jo56Xi0PZqLtiz4hvF8Agn+kWPv6f01ZfZMIhdUp1Su3qPUJx+NWJhntWfehvDMGGvkH7qvbDj
HQK1d61BW1Vl082NpmuYOZB1En+HlnLLvpNgpfLJiEEgRibKc9LGxp4URaZpSXiutWI81X1+RbUQ
ofFJHjzLuaGfyTemOa/NLAUR1MTBsjNswP504EzkZEOAz632DoMv5hvxkdS+cQVTjF256sN5bdne
vVEGz6Jp3ieZ+SQwclToQxCyiFGkLYxVkc4vuKq+hx36LJ2SC4yuxh2IFBjJGNgrpKTB1inZfcB3
n7FPY5kJ8lcC7Tka8BzaE9gQMCyEIgbvgS4f8mw7Tj1NT83ZMlR70id6kIq2gYxl2NLme/Xa4j0B
dcR6Srbj1VN/XzQfaZt/yblLItP4NpIMsHLG+F3MROUOJTNygkZOc8xSMjr+uujqddPYR42PXfry
3BB+q9H0xpyCo6Hspw0dwVs4qUKC0xrlrIE8SBR0IzDPSc0JDuh4CDhgFHmONHuiv9EH+1lR0OJL
C9H8moR9fpqWA8ZhgGq9cadVsLCnOdmPGWNTo0JCxNy6PKAVp2mTZqhd9Vrb9VF7N/sHXa/NYw3B
rkknBMVxGmMZV/gEW6s2uTM0+1x30wM31F5XPY4IEYyFI3o5x2/wStHINGSutRys0X8esCoGB/DL
DnpaoNWvNJbQRLL8wcgaaL251o3o3h+madw75oOb0cGjjHsJlc+fnCy2yNr0D3kTf20qJE4O57Vk
9DYuRe+y0WqcrJCy2A3JWJ6jbd81ck3Gu1gGZniiaCMJenSPbea+hG0ybzIT95Q1LGQSPM8WJS/B
V3twi9U2LTkGydDx99qApZ5EOy1BAwXlMjkc5ZzNGztSOiSDFiJJsT844hCgANwBQ6Z/sxPYban6
BWNJwG6LgMftOCBMZumhRnO/TMGwKRK/IuExJ6vZmIOnKKF3MZj19wTq0p7t+qD3FVpxs4Cuj29Y
pQXlR6eM3o0xF+vMpWSsQop3qZQRFbyRxLEABwCri6A5QGrpwQ7XRGaXWnhqpCLKM3n3tYIXGhb5
mtDXiawFk0T0/LXAkMZBTECOR8arjhv7iNVu2WPW3+r2WLFOzxsSEDid5XwW/gSSopf52ke0EBko
qlUtMfERCjZr3+RPkJ3BlWgtGRtwH8KYfdOp6O1nFj0AHUncsugJbLWLFsoQZmOOVWB198TYk0Nb
IoXOj8JQxw6kMTS9E8yKvnm0O4MAK+hIWxE784J4uI3BlVuxdqIFdDGic3VWycRrb4LHZkhITJlo
iwZaepdY/REBdL3zk8wmwZRU9ixitK7CKvLUfXUNe+/l5RcgBuaaTIrHYsbEQCHOzjBG0MklxYTd
f0lTNEIGisGl3tHttfwRWFI+B0Scoaasl5XLQz/PZKogw+65EGIAkmZfXM06CYvbIgLV4SfyAV32
h9HvkRBzmh7oNba51i61fVNZr3VJr8aYXYAkaKRlgZWqsqnKWHaZwnnxNK94P8G5iItdWqKTyK36
RW+6fql+uukE2tq0SJHGOaytP6EXn6nDU0WWNJM/KmyJIdSl7ZLN9EDiFuoHKxBxBSNVYmrRTbR6
55zX2bcaNk9rXmvMCdj+aDbpxb4o6HyaPg2pz7nf/34b/z38KK+/z9ra//wP/vxGl7WJQ+QwP//x
Px/KnH/+Q33Pf33NL19yjt9wAJY/5F9+1fajvLzkH+2vX/TTT+a3//HqVi/y5ac/YGkGtvml+2im
20fbZfLzVfA+1Ff+q3/5bx//iozAFx5EXGat/7OQ4P6lef8Ii5+sQv/1bb+LCfzfhMms1EdRYGEM
0k0kA7+LCcRvTFIxzasQKyQthJn/t5jA+M0i94r4Kgt8rmHrvIq/iQnEbwSzM/+HIfeHzuBvl+Cn
j/K/P9p/A4R0LeNCtv/nf/3drF1HRGAIC2gRUlbHEr9MV0uXrI0JvMtiatMfjciJo7NsgCn9rfQy
FPv6zh3sj5rBUxuBudGGARyu8nA8JymMlzK//un6/fECf3pB7q+z9s9XhLoB45IQpmH8ojlonF4r
vYDtKZuGR8/GVJzW4SbFqkxDkxErdYPsR+qMbDPE2TOaVB1tGV2ujgAf1/qiJ8md5sEVjSf0dIwd
wU6kz1lRnjjggNMX/W0qu0d3CDe95j9obbIemo1dxysXwQ+0wfYwSd6qGZHcmvIfsldeDWu8Tbk8
oNAkW6DZpxICKCkyELx/2MDRYKq8caW2w3xDI5kvESHcRqVndIk2nsPt3HNuTxlsmZ8Nuay4dkRT
t0by5sco6MRWR4dazMxPA4arEXm4TlVcFe/HteQNy/i5615qMn0Lb9lLWlDzxfKK57CL3gboxF5V
PJdh9tyVsIOoL0Mf9NqAWyhedc3L0GhbrUpxSpNESBQ0HboURqaNzLrN7vI+QZcvV9hYVlhL0ExV
CKdIQv6as8BP6TOpkBH5xQZmcIcX2KBTncLvbGL08UKUy94+HpsDImZASF/sOnlGbPsIHOmCROsS
mto5MXmH/tYT1sWouC4N3onW968dt1kV8cNbbjxQn1hj453nlGfbGm7dRPQyndvL5KhXjm+jmjFI
0T1ZNhCktVBciZshOAZmncicZY7o0wOD1JJzvzbbdW8PUCQnn5I6oTLbYLRhrCirbZP0j8Qs3QJX
xWikzpfWv/eQ9qqM5Zq/c2z/odFNAPntXVG03+Yhff4nN7nSi/xZ06CDA2BW5ioxCdrXXxUubUz/
ESsWLErVZqbagoEJeKFzt0GeXe0x+8E1BxabGOukhhxbaR9WBg3WeDZlkv2+vv+0vP/5kXN/lZfo
6Fp4dOhaISwyPfGLsMMVFfTeVEeUx+fmdMNNWhpzORDxOlOUIdgSN/aFhOlHIy2fK58nUsGaigpE
07QITP+7XcpDGR3KKfkKCImeaHKhhjjZ0UCPuiE/lOcscuUtcIbb7JTbBmLDopp6cKot3VCe3TxS
qPy4vBogKnHkfJBocUwrHs8u3PoZyP3E21STdZq6FJKE9l5Vw6PKXDcKCvM4LVcwJghnf6gtbLMZ
d6nDa+or4wv0/8VoZs9kEGQxwbvts8VURX0r8oTX3sjf/vqzNf+OfK6uJuIxEuA90/d+JZ838xxM
0Tx0SjO1iaj6Em94HBHxU1Y/J1Jbdx+e095/Put1w/pit1zGEHVPPTj7cCRrvG4pNvMTsdu7MWc5
BuSGvvTbX79QJYn75SYUhuXgsTYcmO/Wr0IyrC5hE3kT3a9ZglOG7uUSt+315TND0wuTmR0xJStC
fy5qXwBZF4zVg8wJqc3zH3pOAF/uXsNxZ/FRQ067WCxYdphdSs35yPVdbNIVIjTazzn4mQFPagGf
Le7z50ovn0kSuUpbHpDjvzWBtYvZ7zkI3SIGsyZ55eOYP/ghEZ10dckVfLYz7hKjAAXG4uW2Jsge
eegYjcdd/EMmxamt5GOmbpj+3Qw8EsGD6KKxNBBf+pk3z+H1SiLa2+d9odlHDxH4yJ6HpZRJH8tk
Xd4G2Ku4EYtnghZ3kZtebPiGerd1rPSi7pjZW5sBQALRniYmrv9M6/QPPxCfx5C9nTtI/KJ7Y98Y
Um3iA+loLQF39B+q3iD1B/FSXtG3thGwN3l+Mufk2e7szaCJS4JzCebYtzmyMvrWBDe3/VFnDlpz
0Zo0+fHXN41SMf7dTYMSyxOcWyjif1VjdV7rmoXOWhEpJaCPjtiqrqHsHqMhO3l09LlZ20M5Dzdm
W88FFvzEgs/jO2BwtPaQddpd9n/ZO5PmRpYrS/+VttqHLCaPYdGLwjwRJEEQHDZhSCQR8zzHr6/P
8bqsnp7UkvW+F5LJUpkkBg/36/ee852W0JKQM9WID6iZlqFZrr0gPRCcuCO/i6PHNzeTqd9ss3wy
x69QA8fVRHcrzV8KJToWNmaxKbo1o7mB43WMWu91sL5ziPMRRgR5ZHDoEIucfQtRv+ZEvqdGT9Q3
j2Nb76IxeWldb+mlfL7IJ+OImQG37QMavLUSF2fPA1Nhds/NiG+1KQCkkocUN8M6AK45+dWqt8fn
wKdz5lfgcLd99c2l9sdTV0WcXHIrOgrNwu7BOyqrXZHa54w2epQMIO/jg4y6DwWqe1l8VLa5ATgY
z9y3zC3WeYLqGNrui+62JwKOFzSW7n4dHovA2oyqt+xYhJFuvJVl/m8OgX/yverUpjZUTsu0TV2K
//4kMXSTjGyo1OAMCAxnJksJOmkvyE+fHQvisBsb/05T+VeVJzsk6RWGI1CXIqe1/1J5xrQhxdSz
khyrAMKvLTSD9LVfRkyDitNYS7uTHslKpX2qI2ITYgQBvsL0Bg2OplWzf72w/0Hi+Xg5jmlD1cCL
bzryyP7TBxC5ZFoNA6CFlOWai/jV09qPycUunkqLg6/nnyYdnd6oP9KmcP7Nx6/LH//3FYGEl1oU
4roqoPL85fMvfehdis+pQThgNdOZnWpRfHRjC5i6Bi4TGCihAZUXvo7MAsAim9S1dfvRgqOffFCi
sVa/qwOD6TiClzQm7GRKP/UzXVkRQNgyy9XLeV9OL13r/LuN658sHsN1BMpQQR6JEH8p2fEU4rHX
Gd/AOHiqCvu3IWi6+lq37vQA7Yaey9baiDdePvZRSju1eBJeMcfEQ/DNReNRw82Kw7ji9P/XX6z1
13Wm6bZq645qcCzDV5B5xH/+Ypljj4llc2lXiAIZRaDN/EsWiAHUs2AoPCKsImuWTvpJqy1B2gDX
Bnxxn7U+kqiJcWUwlV+47A9KHFzS75b3QDWqqsyWxl1QtdqcZuUWv+UCYQbCHBPpSYePdfID0hQR
Jo9DP2Nvx9UBWjo2YVipLCRFQQVji+iGzTenHskOXgRVCYbbEm/3veK4s0s6ylCDSET373I55CVf
aIqUkHhsriNdxqRdsRdC57hQU+WXHlDiDh3FVVS5r1kbfA7yJhMIBg9+UMDywpZbZ9+kWFGZ2d21
iYjs/deft646f62ANIN7Mzp4LpZAJrTHGfKnR0nra4jqgoIuSUtkdtlh6m1Wo85M2rO23Hxi9y0I
k5tQr2o2PqU595faO4eMGPOpgffD/Yl0XmIqZyAi7lHVnVQmbbNOcN8y4ZlVpf3bfC0L491ujc+O
SHOc1A3aDqYWCVgHWpYFN6zYTV4cvjiDvYTWa1AtjaB84iY5B25oaQWxkZ+qHDFV7IrMxqXGo587
TQz0MXB+pcxb5sz1tJx+FiaT1BGkAYTTdoNOjrSFUrkFNtcECiyybRnXDQr5Ga01MBmBTT+CqZhH
1KJzxS0xfNAamncDQ8y+rgy2eil/yCcEF30BCp65tEvgBlkqYPKi8U1U9NT7AfQEOwaY9dKku14A
uABViiqgnmjrIfsOrQrfdR+ueBsTc/Fi5aREdA3tZ0b03WKyCtCaeXw2wIXOGwctn12kMEGSZzjP
4aqzYCtZlrstUgFNbtTg3Ifu20MiHXW84OnDtmyd+QnuF2WgJ8Y4md2JKJuH3tmZkrVBP3SZBUW0
soVLWAAaZ6zMxSlPnHg3xBmAYxPmhkXWcMQ32qljvMPwuE9MZvChrrxbtnGtrPJDHjrynK/b6tQo
bASyeHY8hbVdTCY12nMruEyYCndYTdaTVjN9OOFw0uPkG2j3AcbEps8NGtta9p2y9vqhp+fYtydZ
CxBo9Sq1rHrDdxaV2SHQRcdgEWVqBSW1wEKm8WSVcbNLuZvBUo7uyhRAjQJhkbjJ3D00HShoUuKZ
81k8glyIAX4U8om85ZM5D4r31orQ7ujhrdGDBXlFiA7CW6qIZdtBogowinmCBn/JanZZmaoUTAdh
eCuDci/wJrVGdpA8IisKrp5e73rBpm+KjQ7aqtapf4z4m/v7iaHizeTi7HTpSV7EE6c/Ic44TQD6
s1LKzlqVdmLxLPKMuSzvq1WSb3p/30MX3QODVIdUjGsvTI61kfGkVukCl+pr2rYnnbCxZLol8Tsv
+FzHFTg4Vh0JRAxkiSApVedNnUplMSkrtVdJ6InJMmZkGcYDsrG2O1uTjnmPb9DV6dizvUlKMNnI
8a1Vceg74jvoEbKi7WMrZE2KXE3njsaoOKmJBcwOkZ0vx+a1poYqDeec1t2HbKio4w2FPZndIGtQ
0LYnbPd3u3PP6YfrYRWu07Pedx/jkK1jwyznJeUVMu9tjJcOW94H1pCNqpqbMemvkcVANjg2XXir
YzaYJDs0eEW7Kd4GiiF1Xi/yzxgbfMjy3xqBWucVE5lwHaB00vyD7bTf2shmn9NWlu0kpLqnVLZw
nMZY9kC31HoiwzHh0/eN9mSpyVEQlGoowZblRI+LxKb4MxUO+DaXBrl7jqfyTKb34Jx9lGzy5fbe
yDPjy3px4LRnDAl59wNh+ns1kYpasuErGo2Yqvkw2n6pdGAw+cT6sT1lvnuWHbI4yA5JiPzdXRPJ
BbCS0jmn2z0hCqFDPZe3/hy9XaP9YPU/y9/qdLmEucIsi48spEhR6eJDLmneSr/bp4wk6ReZk7VG
pojAGnC5LF/7MeEqNmI7ABbHPTHkBhXl/UnnQ9JG9ZRY6UtbR7fOxu9A/JdBv95uuNP42acWwG1X
4pu8TtBkPFGhZVAXjZcm4HZc2cBdfYvBRVXyc9OR6ULI56fTkmNDeEvcUez1LoeEHW/MCj1O1FDu
5335rOilDm/L8WmsDXAGB2L7MtS2tWcv7Dp4h4pdbTVY0EbIHauqG7IGM2U5ILc8F8m7oo0jT190
g7PwhEAfS2fpZVvg7c8aK4/8C2IZ0LHuKRozBkS1LvDSZhqhtwjUA6TZlTQH5Ga3b1JHXwxSD1pg
tyAJoAqX3dR9ZZEfzU0Pa0oftohYNbK1oGquNdvJ1l5R4lMG5KswI1zFjt8slErfKppPZ9aJfkGH
+HwQytOcQVBZI4v1EpJ/xhzfuwtBTWuaZWpUxN6814QlbB8vwCOxdOm1/mowcwNFolKvnWLPwRTv
4IuySalFOzd13gAStShJ4kUdXywY8VPR1osgMkxiqGIUzRxbLSgqtJH9c1uK18aSEU0K71ipkzcG
eLC0m4qgUYdW20CyURYp44pMdndhKwVXJ+PX4wWJof6JYQAvtI7EKqruxVj9zqAubycbwUYBQQ2i
HJ83yaD0diZ3VblQxKFkVtvO8m+jciRFQ053LGB/TfMapBxWVpAlm0wGWU7VMcaov6m96jWnP0tg
QhFCLWkn5C/9zmVHWDHHEvMoRwzIrDveVOAlBfABf9LHtSNHoTVtdtPB12xzxIVCr1cNMEszTRHR
R7w2PwsQ9vvCJ2gDYkGsAZFx6xrOjlMTmuY+2wPxsDGXwhi93KLgeWBEtFNsTOf8e8kdZFVN0bH1
XA1MXg6OBYsDLpuS90uF2CnarQimbzfANdRm3i23VDJGcxtXqidp2phJjE6Dk0UY83pwx++c4VUA
nIbPTe0PrYt0FgYvKaWTH9LFLzdOP4bLIu4kLL7dcSI6zO27X9DA6IQYEYdsB24HovtYs2JiUNjQ
IAQg2ycB25oKL9pDw8OQo9bLpImlRLB8QSp81xgVaRGrJVdCnEial0vskrtVeyKW5QgS+OR72wC7
geDBQNM2CTpTqrv4djGCLUK1nFY640woYTy7BKpxkrvILAPLXIcdCmP2sWtqiffaQjcdul20ze1g
P7BI1nAwb3Rtd2BN6ad7NuJMlZlyYv2GEPHVyMYykKxboIyzsU2erGo4pfFLVCmgmELlV6qq1MwR
BoD47k/JudiSuOoH8IxpbxgD+cd+/tZ0bM4NDGbO07JmiXE9w62Obge2C4FtAQcN3X+gtzAmT3Bv
vxsleREZh4Gde9tMRdlV+7e25fTNFe3Ja9KV7GgMIyqNIozQBXUn2flCsM67psPSjMneiO+g3O7y
L9oQAmfQEG+9ndAGfRq7jsmEhOy6VLNGwVVhTOa1yqRVIEY2OC4fTbSJkiKn+knsR5u9P+IUeSY/
4zvMi1UP7M3w+eZkfRUoAtd//tLYOc27GC1yeK/tAMR3cJedC1fjVC+IGEAOxkJhyU0tBxskEHJI
vijpJ17GOuos6mCSNbwwvEOQ5yxwVkOpDHMmXIshyZ4Aqr6aognmrdc/xk7YcG5TTuEXeFwam4zx
iqm8j2H2ZFbBzRjDo1Xl/dKxt4PNd2VxPssWdJgz38HHM2+C5ppNQCIJOObeUS3qARaJNe4yaull
zc4OWMfmYgfoPtRYGCqOClNlFSS0IbL6lvGwBbL6DOnENyzdqN3LsYGI+w+Pz4vZFHVfhRO8LHnu
nXydomxyOaXTJDmOY/IYzuQpZaQsTpvqa6q1s2yCVZ7egzNLX1xR7ToVxxSftpI9qw0ACznIDStw
PToFSeffBcBK3baedY5kKadVbQ0iJN+uvMQVWXDrxLAXXO4Duu6xaXPc++/Il1860T07eRhDcdBQ
1wyM2EVD7ISVvpUeb2eQNUlNXlWt/AydRYWh8aRoXCFVOfGS6Ust2nZNOJg3mPORxXCQ369snsoX
I6dCbaojKWwPsooamPhAIqIutbMX2Du7JOJDsgPWR9mOXAfCK/CLxdTwAJW0xf1u+tCNXdhQAmOE
cLFvkvhyHlr/bukf0eDywPPAompCDGwfYCs/+3wd8RQf8P9TTlnBHR3izAjTLUvu0PLDqbOIa+cv
6NG69cpjVwS3kHY7iga5lMPbOLXfDcv6MQmTkzVgJIvIbp7Y5tC17s2y/dAb/923qNqw9b3IB0uE
vA4dz45aHeV6lZfRxxctHwz5hT6KNOM5det9V2ZH+dRCd18pQ7IPTNJ8nGBpjjRrvCj9ll1O2QD3
cO5FNXOVRn8renA4iH7A2Szdqj0FBHkl3Ig1nxs+UQapMF9qvvK0rtbCpF3ZFhSpFznClH8ka844
Tb/l8yhbY3JyqOt8RLkebT10xAyUvi2uMtpEBYp3T24dspQsnObU5lCa+V3Yq9fyYZezTw7vk2zu
O1VylO9PreOj09Dhj/VthyZyypEuFcmd0narZi9qFM+iDgWSOnlnxSrWDaug0dpdbCQHo96nTrWr
5TBND9QTD+zIkgiWWeySgd592HJumxK6qLf7oOUNT80bd+eLbOY/dsYwyhCGi3PIkS1MiJXUid8J
7zcp2P3yoP7waY9pkb/PzPQglODW4gnsR0ohNVvZICOt4CUbvaOX00UzFwRKbIbSEHMm7xu5qeo+
CSNGuqm4rAsWgPDsc4g4EyGbrJunKj/A69tp7ndN+qyMHFEsfnMJ1QwXUf/RYIwIfP1A+53JKF9C
4uffplHt5B421C0ZplTI8kO2VOtcTd7MyJxzUfK42UH7wZjrRfa/ZQedgPeb76fHSXfPSs8nP9ln
OeMtw4tutN9yzBuy7jPlIxnSx3wLyTsruzxX8o5EFR9wy3C555R4H4okPCtyq8r85MWd2OWMmIYz
Td0y7/HstlQUDaejOR497U2NsCPm/i0S8c1jQg4RngA2IzqbCL0LFyV6/xZNwyV34SDr6afQNw0t
Py7D+L4HhwBLd7roVn8ypAar6Cwuv84ySnJn4Tsd4dHZSpXVhIuSivDAEl/ljsyaEikaV7lIY/Lc
AEIxycTxOkrSQPT4Mm04iMF4dSIQNllMXVrWuGiHsHummX+kaFv2AkFTwyNqW8m4DCNZ0AgIR0Ce
Mo2TOI3abeaFqN9pwlUiuWbqLzdCLJVxvTDad9QXYGT8ZdTwqFhGiCGZHyYq5pTy/Bl8WQwrTIhU
q8LmJAceFvTsJrfT5ePVaqgqZ4YyXkKP3mtan+0qhp81XmKEinCfL7bCu3S8TTVi70sEZink/BfH
V76M1FsGNmURBw9ITNWiP0mGwhGVZDOnhMYRExBXXI97hqAr0bfPbkAJXjifiAGBh2DemxnwlKih
LmLoTrFRQPox+xPNKrBoXD2mEENoXXH1ycOrRUTgzCOPCQwYe7NiHbEnkfJKUIalBffCNTbIySki
u3ZFS+jH5eUpevsBp6lEQmF5i4AHE/r9ojF5z0rh7ELSd9ksv0hOw05cJNfeUGDVibVmQX6CtQPH
X5kXUfQZIyeeKT5xFWif1xWuPAI3V92g0JJ1PW+uCkyoDcmVmo+u7vFS60Sd57YFPS6ivRkRaYua
+1tkWG+jMJAe7p8YDMa6rsP3min7zIDFTOKOgUWBAGTcygtRNeiKDdJYTava5DrTBNfuXxmFompO
iOo0mWN7JtEZpd1A4ecCOBHFBPDp0yI/j6qRN2pjU/PrEXl8Sdt/7DC/QNFWpT7EezsmhbnJAQks
mGJXG29Qd4Vg9zUFlzDOfw1fq6Dic/tFSBKVXSQwDZPhquPDnWkQ9VFGFvvQhdP++PXmEL4WIvnM
4BwsYY5fbMTVXcqbUj3cSAl4I00gUMlw9ESqChw+8J5Kt9TnMVHM85wiITItbORZ8vL4GDSY62qs
ZTQTakbNBcZTvyb3OtPfQP52CxtphjvG9owMBZZiQLBNGdjFZrL6fq2iDZ0FQXxJbUSdqpWsp8xl
4Se5PSu7aqJtFJgkmXmHx5OeJsZvNy5BNKbjoq/qQ1LijMb7w3YphiN+Ee5/7KjMmQcKZ1uDXIVE
IwTsWYdQWkMNTOBErDWB2xO63WgBtA8EQ4MgpuXBqUiVVUoAUx76aRNhwCSY+fO54elKAvrGOime
KF64NlwTpdEXIxB2W+VwItcGoFEdbBFW0jAhRJRnHJNiGD6nFfYb3YcrZZLoQguDWAS5JdEgVG2g
hBpqGlf4N1RJlDzs5b1sxiDDkT0NnAHukujaGhP1EmTyY4PjoEmTcdFCVDDt4S1wVQIlC9idHf5l
RIDfDMSsWY9mL8iUeeyH45I4iQ2RBz8xmcHkt64GO7xm7M9zvR/3kE29WemQJ5fiiwApXju8piz0
PpuaSLAhQt+jb5AqXUiE36RC3Yfh1R1ImUhg/nI9xPHOlMDONHWhW2Cisv0IVo1YUqZGtrUzcYNw
J+ER1nlE/vhf2ZR+l3hXIn98BrP/7STWsQOyyzbMh8No/FJVP5mIro/9HkgeNjHdXImEB4a2HlF+
E9xHhM9UB43snTrac9aGG1TiF82N7uR0yMy35KorbDmis44lgR2oNlepnpBphz2wYtuxqvQ+tvwQ
6QYJ65KsKX3YL0qilw3BH5N1wWil/fQbMPnkCxObFw8XFMU/jWmdbPfoEXzHQa5e4GIQ68c0k875
zG/7S8pt5LFNVcEq6vyDI/+1E3anUFg7p3VX/kRtPQRPba7dAs1Jl48PrCD01sRbg03qOmjRte3k
7shLgzxAyqEZ/oROzZevc2T5hIUFCR+p31IeI+W+y6+TOCWmTzsF0icAapZEgQHajl0eAnJUtVqc
cbS9uJ56Iff9zgP2WTjD2ur5nEzO90xjV81HDtclEqN7o6cHj11sUMeLB51sEXU0jJTS3Cihvleh
3c8eX4oVsczkDyXPo5cgKyk5IgpZHjU9r77uL+pAkx/LWEnrO7l7rosGDjph55LmjcCODb2Lr24V
UZfTkeLl1Ta2ec58HV1HFdevaMewdVQIgbla0ELtlZ/W3IQeYxTV9tLlpGli5gIn6zqYgJ7H7Sew
sdS4JESAi+Zz0vlO0RXfPYV4gMxEeeEwuqLpJVkW/suYd8+oX3+E4iCLJ+BNsCOrGEVp/Sq/ENBz
NpFmkhOOyvOBUNyyMYvINxzx5K4TU1+0qQaxkdCcrj/xpHmPxcGoZOPmoGmZI7JWQSzNVZ/EVxV0
ouOw8zBg+rJx5o8+33be0e62rT4kyJPMEEUZ9ug1rtyR3nDkvisFx4hTVpjK6DXKaaJWtydN0xER
msOB5Nyj4kTXMrOPtPkQb+vJs4lvjzy7cAdD+6zn1S2pLF5DqXLH5ljhsHDhDqgLFAd4TGyOUfgR
1B0BGpaqw4Hn8PXgUs/mOP3BgrurOvehWwTFYSADWFCxKSD0Bs680cSC3jrMJl11WDk9i3UKy0+n
W1kTf+exlB/PnuBi1tQcGrqV3mXtxwCPu2SjnlSt/90amBIwv2ZLreJkVsZoXSB6T3Vob/nEJoPz
Qx7fKM/zaZHKdf44xmLuQHNC0+6+Fd1Fm1JwYQLV8AMDAX2l0UV/Se5EriCzNPTObFQaI9P5YxWO
Nf+XG0ZXe2SRN1EPX2ak45Fiurb4CbQcoBGH96Ts1DmhmLNwCO/wyX1m0RgDQwqUGIuz137Tglk1
ZJPN5d7gVQjkcQelWU1Ul3ox5KqtOW6nhASfKWUBmNRX1RTcU2fAQc8f9NrS1JlGNdHQrYuG/Ssj
VilZNsWQz2tIHp1YlaajgAnhkKAPaBNPMTeUArprqF1ESkqTZxYLIasy38+ypUrrzYBtvR5sd1cA
IepaTVuRDEq9E9OaoYzNF5Fysvzh03HZXh7fEpHatow5mUdJfDflD1M0PpaHFULV/Htk0Xaw6q1S
wO4r9HDhTHmyTKHlgoi05mmmByubzDEzDFePAtLw9CdRxgj/Ulr8j1eXlcXKgMau0BoovCGjY0m9
6wPLqBsi4ScYpGLkHjB1gsuQRkD0hH5mTW5ZmNLV68f06jbU87URnkXVPRn0uIDE4zoggIOH60Vx
p9+PVS3L2MfbGnRtI4bx9PjwG4PAY6fgBJiMe6VBHih9njG1Dtl27HYeqLQTU2mXsG2cCvR3d6NJ
MkBs0D4nG7Ku3HPUMHcjjAsWsanOhRlEUJzI/0IS8zsbHVn6cHFxK/898MMaw3Km7UFKbmwWNQmA
A9Zd/V4HwH7g6npVlp9zWFOmSrpejHR/0VYK2S0DUX4wPzGnOKSn5ubex+QLgMjeWdyB0fbD7tGz
9rvCoCqTndx1rKtfRusvcxzyM5VknSdSGrhAZDd94PI0Ah2DQGl/2FNymLySF60x+zDx1lh1jCsJ
tIkrR4qOxhvNKgzPzkdGGOK2HMmhmit0S5Zujv+CUXDACA/vQhf/oY2tnURfkHhFhW5YW7J3Ia9X
1aJU3bNvM4W2WnXvdjgtQq/7aEMsx6q3lfOyof4GvRPMyLjm59Lx8b2VQTgPoZNqMf+GmGOMO1Uf
4MK4dOE9j1YsXFcg+S7QkaDIV6VMeBfqicYhNKqWw7tth2eepavppqvANxgP99DakwEYirdqPRMc
EZPGJFTJp24OCWp1VnJAqxennqoBsQhSFZZoGu90rbtOMY3j0S6elIiNIm5CxBmN9RoPeK+08cl0
BgUrv/KileFebqmxwZtQ2XKqiXGbGLGN0cL+gxSmsaRqV0N7o3K16LWtHmG4c+QxyzSTclnt3tWW
bS/0WJTMHYdl3zNaSySyeWAmgYoWkvXvSHdfTAVYfcICqXJRzxw5indUUmRdLqcdvtWirLu5aNgJ
TJqnZtW+9Lq9NTyDotVXzm0I2zksqRum8FdP8u7Cq5SbP037saHAbXVmqQWh9h6zZYBF/Bh0Lysn
rxjmlDv8NBS30GsWuQegxzeD14iGTc/dJDWLnQjgmZXF4CwCopZTTSOSDNQJ3tlqGAS9FG6Nj8mH
5yvkcAe4UbqQrjxKiXyqzT8mW4aCipsEAWiBHust6fy3x1bkmN8GtHUcjLivmC6DsepBpchvZ6iV
Euh+ucsU4iUtplh6gmUmy/zvEW2chFBd3BB4ioUvKqLxbwH7pYvi+os4zZhi8fkpJtjoEQpMyigW
d6V8fTzOZs9VyIIzSHPa3oQR+Ow8+SETPVtjPshnAINYfnKTr9vyq5bZa59Fp4v1Y7co4N6Y4M6B
Zc26yf3pWrGxDIp/xxd7H1k2fYEPooIYpDTb1DRPRSr7nWGEsji5SwF0p8pGHDIBJYIgHfAV/cf/
mE1e/pCH/Vm5/Q9EPiiUNtYR1yTwBXH7X4TbrVnHQS5SmsQ5FxMG+VzS2m5pp5gepCrgca2gIfiv
f6v2j/oefq1pCUtnBImET/97RZUDwI3gEuBmj8nyyp6M04wRoDm9WS02WVS8hlMksz/0yv/fhnQe
i5///R/X3yn0lbBuKsQhfxc9ZDiSifh/NyGduWk1RAIo/wmi7H/95+/Q//kn//7/oE31v5mkEuFE
AjekIjX+bzOSpv4N8ac0IvHfGiLI//Ei2X9TXQG2VNdMAyinfDH/HVwk/oY4R9BnsBigCQ0w5f+L
FwnLKCvnTypIQpEEB5XQbU1wB2aw9fcrq64GcEIaznR0NGhrrGBm9xxZVepd0OUoc6alvVePOzcC
BBW3QbbB80NI2BIeTrNzTfMdRcuprYU/T0X9VPjx22CFWPDNXYR2gpFHvoYL/wNGOVJD8ONudrNK
AgMGWwozzILhc2rka0wPOEnrLjqZ420iTQQ833SKx3GGFdaZU18e/Xh8h0p2LmznE2rTtYdqvbFb
tDtuz3yDcTnxeUumhGKHjeMJUOIvU22dteejiVYn62CO67D0fsK0YFQsKOLjIu+AIgF9SQItXOdN
fovTKV/6lnJ3dOJdsJ07CWkVUXTyyurJSCKUWSQbciXHETSp6tLC1txPQIeRs+6LkAu849H9sob8
kjL0rOMmWSudMScdytm2eXvM7ApKRfdimSS0dUb2VDjTKyis25Cp1J22f8gIjBmr4MR1MOf0IAHG
NMZr1ZXlooD9PnxWSc8v1iYNFFzMn+Hccnrj5vTNtGyNnFRSKEW9CPBtyGHUyGhTibje2RX2fau0
vukEDqhf1pqX7TUr+B2bw3sZl1jPAa9UgThAByAzd4CKlAy4puv8tffyj1p/NluVQcOIoVLfha59
5z8vlpLvQk5c6EfWEWZjtQw64+pCIN8OVvtijLStOGnylXCemil0dypThRiPxpIsLK5N3iFNSYBo
mvzbNiJj7SvW1lEGmTtpgS9XbUCG3hvRQGDJAQl2V8Px3iAjqBAp/Rr3vs810iAuMqntmd6jmslL
PMiiSwdy50zI76VG67ls80WW5YJI2lrq9Ma3tMFsQODDsqXkbB0g1KYVHXyHfqjt1kuiMUnTMVRz
q3p6NSP3tFxFW4a+6RKOI5cJFaaTl3AOWEP2lRZcCFu6ilOWtZdkZRkyuyCHucISYWgwmcMscnjn
YdJVe9Webt5k0DBTnRerpjD3kumgQ/89tB2mYLPcAjPiq69FmpLj+BVX4Qax7bM5ub+JJAY9OM+E
Ya9UwYhMH+Or10RfuBe1FXepdiYi0mqC2v3dAaiw4mrJBvDZCW6Qdl7iK8m6c2wRMDFC2l+PTvYl
aETNx4TvARgAcZfqErQo91nyqhaVrntHXVU1sGLc27ouehp1iTLiqqjn0L5Gm5AwU8YOBBUZFJZR
LxuLZCSrqfCVW6R3kNv4XpKNRsOhIulb9EeY8PEc6/DOGM3VlOiEI/oX+JQQKkrgmvD7KeFpLs5c
gFGBTi3PnFZbCyIv540b8EsDRd/z0ZGb0iDib4pm2Q723scVEQLkn5uG9zJJ3ZEfTzjmbfrT+W4q
K4bp6CF8Polm2sjOMZ2jgolh8lU5LeMujehJpdwhxH/qHYJ1Q4VqKWQKyVXQvdi52q7Y7elcaTwH
Xsc7bCEOYtsjL7mX2PQQ+4jmYbWy1lAWok3LwBlrdLWcYlBWbs2j1RfaWrGAyCKnI26muBgJLIQC
OujURGQCx66z0GKL1gW/I9JwPKMJLDa1UjzjYS3gJ3oXZ5dCfUd/0g1Jh1M7vHoks4qhrU+IgZMX
X/+qJ8XgIp67u9Lpklmt6PGmdZgXR3F5YJSXzs3GyDeqCFdmyiVNdrOYKRMtEYAwobIM5upaIfNz
2ZUOfKKYkGN/LN7ivj5WTWdsS6VW5qqeoIiVDwskx6+8uAitBQrXGwIiHlA1inv0ZEmuYDPR1rR6
AoIT6uA7YkMcgbVy8fFt/6OuiBAjmYHvQ0clOmI+s5/RDIcYj4TgA+TuZdHiAHo1zcJR5AhfWKFD
45OQEld4Q3FseLTdwwLtjeLRDCwGIELhL7C3THUaxV/aZU2fKXzOTIhf4dR94HyGElB2HVqnxFtq
E4+049jzCV7vLFbjiE5l8Tl0wy94vs8QTjhpvOHkGc1vo7f7RWajvOtwapGQUSy8gOcAAFHMg6//
KnszWASwToYkvEfM0LaGzhTIvHe4+2blJAygaIc44rCDp4RiZgyIKRbJMwiiVi++oJ1Cjhye07zz
gK6uKxtXGrCFVctAXHVfS8+IiZhIrj5UkZmoy3heNORA+NO73iEOHEtZkCeAi/Wu/XBMlRt7n2yR
rdEmUGhMmRafNqmF4yLEZIVixKgvqpJv0w6BA5zibM2Orh0Bdr6TmwO1UB2NJS1WcpKLhtCxjBVj
QlLwufHAqXGDjaWk3UKNbeKU+1pbJfTkCj/aVE5mLzpPpFuL8Kgw7xaeFAs7noreKgytJwZ1pX9X
6n6AfIQy1ffsclH28MuMIkDm60F6TCb6ObTx/YgAumkxVbq2VlO8hmOmx29sDl+Grj/bhvUphH8R
wi2eXfIs6hHyie/zPJFKs7WGV1UJvlTFG2HExL8MhZt87dPZM2FFBb4lXqPu2vlcX6u8uqZago48
4K47kT5fhN0t6/WCpEJSsuEhAifUpjMoKlRsbrgUTnZKx5aRoIUKOkIt2XM4mB4QaGhK+gaZxgX+
Bxq9YhMN3vMEzVCC3Pg76HcXBPPxNapFuIgaYvgi87dBL2AxxsCPg6nZa2gvFkYMPq0WdIqNViO9
y1d+ROWoq8DTjrlDqrqvHCu1qJhKoFPP/Atve2/qNB6LyOLYyxcuBylGioAslCrjKwr1RS9pFpr2
ZbWMcnUVcO1kcJSWKscO12zVG0jFjphxqmxMc2zNAqUaXcWyZNAxsvBgmHEhI7to3kTRLyUPYrJV
wsPgude21oen0eIUdt1qV4IdTLsWk0JChvN0FWFJvopFrHZW3hy7+vgv9s5kOXIk687voj3KHIDD
ASy0iXlikEEySSY3MJKZxDzPeHp9iC4rZbH7z9K/kWmhRbe1tTFJRMABv37vOd/psvohRj+y1kGy
kogRGKCShLyrmO7R78WXV42LQEYIYcfmtQfGDF4cIhJm9XacxNLkHbTMvfBOOR2NgKIAZe9zaO3c
0cRtO7ctvFQ/RxMOlLDE4MxGAK9nPZgWTtj+aI5G8ogHGRIsXEZjdN5qgmLAr1KENIT5BqzqcJ9r
VQq5yX2Q2Qy39lKNQxiinjgLT7pKjEPuxwx642DciZaXYQC4aOnUKefmiM3RcgpwRHRpo3RAZ5qR
n9REwvhWzXrsotg7o/2jw2YkCCGhh5jutAqlsSGmlIF4a+x6wTiwyZoTEjwPWCBeBPXctFW6kGMK
u9Rt56ynhZmU2jMELkPSAiAu4dJbiQ5Kj0tRrAe7GvFDUPWApn5qZuULrSt6bzgCWCRmtCKlr9+Q
rvbCSJNswvwwjtm+ke2alMdkbcTRfdFRB9Mmx+dnhsvC01iRGskBqUggMI77sMYUJfNk7xB6BMKO
Rzks83VL1bBUjXOa5Ei8Cn25+UEAp8fbQLLGa/cifdSfTWJse9rrJORAwek/qPypuszV0BkomtzZ
omCBLmKroZRAZIwmM150Tg/aiGw0Us6SeD0k0UcisL/nuqbv3MrZ9L1ALGHNGfMquEj4YMT4nfvU
JY8ziwb6leYasHV9KDUY+G3fGauwsN+8DKZfJBitWWOJ2nbOW8mqS2X4T0kGmNvAnELuEMzULtHX
oqbPGpAGaisJmLN7RnwcbW0H78tE7jzxxmSolh3q0bJ6GF0jIUORdmblGivpQnTWzHmxOOqgesPY
WYyhj1m50iT1fJ8hQomYqIFBgTuaCmoM2ytWEpjKmHUCGbO+k6bQNonborljOaD32lXTAIvbgnFI
owaHWhSTHUmuWPijsUZ7x8aylSXVXmB0xcaYeJb0WKhd2TT7ObhtNUbXQYM6942+zvGsJEN07LJD
5NmEyUSBD8m2PNcDJhdFoDr7vLkZMjDLjWQs5vtsMEyKU8sMthUnnTaLk90APm7ymh8icDFVqHGT
5Ea9iqueDlz50nh9tezRTqxsylfIOltz8rKtHdUHR7MxLCJOjVL7FDcFlWxaNQ/NbPM0M9RGqdm8
Jm6m3Q9+dxO2w0HZ71laE+ltN1DXwxnmipbC8ZqWMWZFtAZQdfSRVbV2SDnz7GaVhigOfY+svtTy
SCANwfB5SaQthozJZp2JeBtrR4VYAulV6C4z6kRygXgHovJRCmKXN7dyB1j5jvCCdYJeyRizoxsO
C12m3bbnFmNRBIBVOcFGtV4Aaqg+tHlI11/vV0nSiptooj8XZupSlnZ9iqQ8VIXY0Je/QcG0Kd10
GUbqZwtHadtOg7EMi/IwdQ6le1VTCdvFioGYzwGJBUs217Bm0aAHKJsDyidgAgkAPTegtNf05Ejf
ko4gewznM4y9Vk55N2Q2xpbiLtKAFdYK110MwT9Uj4YV3Sd9fF8Kw1kB2004tUZnDlc3YiiXSazf
YprFJR5Qwo45Fr46dzaAxz+0OFuGdeccuxQ1CoXtIZPNdv6Pawc/MIoWy77htOtUMOOFcQflgGBP
oIYLFLYMjN8r6TvHmLb6De9UPgwZD4NJM7ctIJTonrGYZvNa1Ze7yE9KFmvRr/MatBAYPNAF084B
jWbFTXtn251clqEF5lFR7UZGtSd/BZSi430fdW5ICcyWLZysgzJtMRWhQkDot0ZUx8lE1e9YGg+V
39JfLtN8E49Hw2K9IgHao/5gfBgOb+346WHvhnduzzKrYtW3bXHoUvWT4NoltMjkPucMxNnX2TGV
1pceLIwlNPBsndaci8S4Gekaa3m7Z2zKLWvNn3x9WPwLaAC1g/2pJv0ptkiGFYX76g6uweiNj1rl
6uQoMiRBtjwMzGiXRVhAzod9uDMyi7mh933gJDu9MIxC1BeD0gNKpcDTsE2E/mYMSJ9T1ApQ0vDp
GgBYZR+M+wLekmFYH0HA82bQ2F1Tuu2yXq60FIpFFExvYcVj1FrqBbkHnC3S0Fwe2rWM7ysY7tC1
0PUvOH3Qnh/aQ4k/fzGusmXlOIADRdis4d2uuwKGVmWBuzRrkPZAgxNUUU4WkgBjtGctHt+KFqig
L1/jPIMtR0xEGT1quUXHI3bJ7PWYltH0Z8ScPqsYVQ8E7bua7aAs8mpp65y6hpTO16juESdjQ/Sm
+5FuxjYfQIOKuXYUxBvXDGLZRXj2k/57nlgXJ2NAJhhCkjscV92LV/twuDzr6KU/e7/UCTcl4Zfm
1DLXnIPXGP4WDTtlNXqEHEsNrS9sKSjDOQOpN8eLa1zPiFT7oCeQtkIKCIRPD2nk6IX12sdTSJ0L
aD4Y9rhXvznEzRaRLNddYx/JrXxjxJGszNZ9hW7+weG/Wfg7c14MMl/ZKW30drzHin0mMfot4gCB
4OOAvZhHhrlmMIwMwPpVpxA9NsaTGY1HcJXAzFvtjUlgIm7d0CZKwNp5EGdRfI/nVEdgYzbDHTfr
c9ZCWMRHYHnUAZMufEsYt62NaChjFhtE3kZL9WNqm/VOr7pdPPFyqdLpEKlxR2YxXat+kzTFgR7Y
uCYU57709eem0c40RxGeBiDtim9zcqirYXGuSqA3AigOlcUDEUq3uR/NVN9Nps+UExCPY85AZdRg
D8BcdRfRhCfUCpAoBmPHJpyOh4TmRzQ8TJ1ct8VTljXo0E6zPEu7DLXhrUeAcfxfObEKVvtQE1Vg
cgDpAn3610Th/zfZ/6HJPkO7zBnD81+32R/Cj/BLathf/+rP5jrtcPrWhKNg8paWmn/fv1Bfuv6H
C+dHuqZFzIlNmNNf7XXT+QNjOl112DvS0B2bf/Rne920/pDzr2K0YxlS6lL/b7XXv7r0GbwLwrRM
DOh08sHa/r25XvhWSjoKI/Cw5YSekDuRj5fOxG6SRelb4FXxJmzMrUXRvjYGWW1sn3ergLdnjAb2
59GhxpvCezX8uEp/fvky/8MsS/+3YRbteeoLoTgYK12Z6u+Xh/QBeUrM30BFMGwC4+cUVxHHuPhb
F0d3BTEny7rFbyYMUkqmNIWW7rd3fkQdHNIe6UKeIU4Sb7WJCCKkM4Zwl5LpH65yvopfJhS42ZEc
SdslAAuDmSW+TCh60kyabpxfaFVoLrNJWjeecdShiN7FhrMfM3OnmRmTgLF4T0gCw77Qs99o4lDi
9ppqnxOGAfUXiXS9/f21mV/JaVybqwBpkMRlC0fpX+ZyArHsJD34AlIwXjcDG5eBlrmcW7PnwetT
5MwjBVvJcdJrrfsCu/aZDSvYB5mQCIPS1dQVxinyq0UVOpsuaKzl0BMTJVuELsloY6HMwj3aVfhn
UepvtUzb+2i/FXp71brlw2DE905k0kVEE/8PwBD571+9sl3DmZ8vIBmO+LJ+u9K2bM9NEFYVPdE2
lfmaS06t894X4w5ZjlZFNpAXxptkzI0zqqat5Q75bef1D0MT3mlBy9mqz0kx72isFaV81OHhL8Yo
wyHk7yrXw5w/WDelRIcYuqRX6RD0tzlM3YXL/d6WuaAopI1UohHBETW9NZnae5Eyichpw5NWiyUJ
MJs2jVEqWsiWJ4XTM9LZvCJbPWYXIjb2GWrFDZKddA2gffMPawCa4Jf16TKOswQDYQcax1eyWBl0
7mA3TNopxzAsVi+BnRW0rG6uxlbnR1do31tNXKKRSrKJZiKlfc7ISlr49B6dvngZHYKY5JhFC84K
GxODO8ucFr9T1BFyq800Rg5HFv0SeBFhvDaAT0vjp6W+nib+6RA6w+JHjFBCzPah33++//CWcIVt
z/Nnppdwtr6MvNXoWgOHw5E2Qbtq9OTdisxLVqbv8yx6sLlEGlTcG2DjCzKfZnCPtqp1Og1aGs+g
BYMpjb31p/rFtvFuMHr4/RVep99/f0NcX/+IeIXtgMD4coVeNDjKHJgyebnzXFTZfU3OGWzb1/jk
5Na2TFGP9GQSdCkXr+cFrTmYoAjX311PbcmjvBQx5zfc5Vy8vx4F7aAMEEidu4+cUglI2cxUgEEk
JwvRZQtOARMGpFBUTpPBDXCQ9uPuif7hq59HwF+XFiBKEDWI73i7XLEfv2I9Qg2nRMlLZf5LKI0e
m8GLQC+uGsvLFk6nPcrA/zZJ8xJO5a4wo3MtWAqYly7zzWlBNy/tTu1jz6KtQdpOwrgjRA5pOLSH
nLtcX5lIyb2YwBhLXJw5xA2rSpKDZXqFu/Qq+NUZBkosOLg3jCTaDfmw12SG/ixpNq4HXAZZGik6
Jn/KkD1fFDTWMnzXx/zeTUDp2pHzEZjB8ff3/D+tSjlHfioxj8pNgz38V8ZMESVR15gAfSGKfsOh
vBKl8xgX2tkkws/BIkqeS/iOuirCLASlRL5e12YTogJK6ceXZmUsYT58kugEG+CfqF3/nqEIYtRS
yGtNnaGbbs9vjV9uXWnVNvhdbp1XRu9zgqA5NS8xwpFBeMckqF8GhdnDCj9B9ZyCiMu84XOClcYH
We9MPfvp59E7+t9PUZUvDtSFzNQvQ8N953R2EeQc+uq71OQDHSVhzIjeInlPFYT+VD7VOYPeXLs3
pgyDBbYfdGbmWdPkwsjkoZbBO/kFaFcyGlCVomGKv7R30lWVYE7INHOrApa1zgMfh6hax6K6awnx
WdTzuruu9NqmXE76S4sYdxFJnoYOr1ms9Atq0c9Rxe/FoF/aQl0mP4GaAAY6EncMcs4xH96Q/PXf
rwj173uxS1qMZC3wzCB0+PKND7DLDLr002Jy+NB4xy4KZ1mf8EAEOJhF4O8s464v5eX69OgBH+Vq
4W+j+Oi+Vn7/rIOzN1OJdU27JKbY1z3GT9/c+Bz0ZvV6GdpLoowflJrXF7014iJI0EBQsPRzyDg/
eGOcKofTZlRAJzMutJ5PCAogG/HleXZ2QgZ5U0tkFbDiC5GsqqG5FVVycgsEZ6Y1LoupPSI/eGsT
91FYzaEO6SwSl7bEo31B5PNyVXBdb8H11VNoxoLR48fvv0wW6Ne93xCUyLoreLh0izrxC2Fqqq1C
GhES8QaDzrpxx4VNw2ldPgF+B6WArWFt+H+qhJN5Qir9cqNGPluh4X7X2kOdU43ZggNgp5CzGuVp
cBgMSGOW3ebm7dCTeTWic1mRuoBcM1NLxbt3kTGg2mShycwLP5k2+NGaVi9nOuxhDnoxStnHZFJk
zpPXEYuAuUyK43UEVYZcZ7bs6MlBJQeId1D19eA+TRzrWHZydp0snNozD3SWDqLQ6oMZ6yCPHHrf
qIpPNhbmRd8gXMcO89HytSyCTkPaEY9rYBAOI+RhUyr3EnreG75sbDCmfjatwF2hKUHMStlc12m7
RjZ457rdAJRDf8pD7ivz+8V0UiVivzzocmQH7VqU7rDEgoAugRkrJOuzmjma9ACpC2b5ro204dDW
7g3VorsjhmecknSX9LAKsq47qso6/2naThnLFPrJyHMcamJ6sujC6B3d3LZvwy3lYaAHP8zZaTAI
ziPk1T829UsRjueW2B/oWdE8zSHnuxi0HS/8bZ+Z9hKGQLzNoud89h3Qr7gXrF/QMjztcYkSdfbV
6UzRiZcrWBL2yjfjmN+TfAK7Zwge8jPSmqy9JpKnOKVhMNhql7u3ooN1ybiqY3BU73IKZVPja/CJ
PlkF9AamjCnYkOI18HwmyM3UrWHKMq5u7TPjRUwxTokFAN/DVaUu6AotfIYD5ovSxnadpzY++qIR
NO4jgOIRMv2kXk3u/op1NBg89GFHuwOlxNz/asboFWHKPijsDB90N6wD/0dY98iVtGCjlRzYaIBH
MSMvDmbWMYP8GHaAvMYOVUydGieMWHvGCowUaufJdQsibMjgklr8Es0ej6Yr6aOFOCvYiZPlmQJe
tsdsIIFVE5pkGQVbW0dCmiGIWtvtuDFSkSGUSHdDd46KIjg0/UDPynjSOl5SOc2SlcLHRWoYLyCm
t/se5NBtUyn+l9WuWoVwFbCF3DpmcjfOgvq8osVXT1FHLXRUHc/mdTUOEn1mbq3GGXVZ01izB853
EmefY6KnqV0H4oAzrQJ/xH6BSbaqOFYR7UE2HY6s69MyyAz/diBeJsmTmE/sSEUab9yOPXayp1s8
AMyesQjSSiaSPbXsVU/qoeP743oo6KhmtX7jOvswtpJ1raf5qtTsp0agUmZaS/ov85G1MVYdxrpu
zzTT3Bc972KORViMkVMTFST3XaI9ex07Ya563lgJgJqiXkUhw9ER5k1TVbdtV+8GjlDl7GfkTEm6
RcFCrdJNJyF4ZjROkbG8671Lp8uO3zSrj2n5VR+ETn/PtViiaCq2nPk+zVaq5dXwqnRTMrFl0HX9
vJX6GISTb1yzf/cK53sUGOnabysD1Ui+TvyRaCFCk9dJ7n1KvfyMK9fZ5pJhrQeAF04BUckpHXfM
SjwQCvpMki6nOHwLciM+I2zCtga4pqJtTyjXIUK0jeij38cZRrqs4MK1iDIuRrROWoG7Kv1+x6to
2trEpSzY+tyTN2AqujSEpZwiJVHKZEy4QeLyCUrypDu/RZ7gzMEHVhlCmGD4OWjggAaR8xbmEU1d
dA61n1ya3l0J4RyvF3u9uZ6siiWqR/yQ0SobaoleDq+kYNS1aRKH6NyZTebm4oddtA4miZ5ON7Ns
M+JWMDepSlNsOxEhNS7RK8/Gon3XfjYBNZxn8lR7I0iY6KWDHXJrIuJAsv3UMRIukUXnFn2BmaKQ
MhqZUFgT1xHgOe0OoSaju36T1rp2l1jhw5iYF7NDiMX+AOypE+TqWs6pACZFpjACLEM/ika4h2oA
ei2Alg7i20hqcKOIJ4XddXYEGVMVu8YSNTjIi/A5qYHB5RGitHx6KOu2Peiu5q7GrIbTlT6bTW0s
iJgA0DVar5Ft3cuSQoVslH5pGHl50+fagwDjmxBQewwlUsI853bYQFrTwRbbqktf2BKTlczI6JMt
H3m0+G6Z3HKqMtyJ7rj4lhYW7p+EPBOjhwzUZUg6VZTU61Tr6Jpb7baq0nm67my8SX9idrJKLPNG
+YHcW5ON2i939xX0BgCNdrGuk2niZD4OkH9QBwmv2Wud52Flr79bnc1wpc3NbRBl6z6DV9PU4LHi
juO2RjSu6/TxycoI/NQLSiQT60bRD9VJSeDgmR3saRE/4wow97Xj35apTiQUIbpYxXTJRAeZXurz
tROTtPWibFXN333lhGtGbsNhdhqRMXUD/yN8CnTnWZNwRNNYA+ZqFwWHgDlZVAVnZuIEZH36pul9
Luc9M7TVXToqcfCte2xWOdJ/4nZKdEmRFDNbN1q3yrEOBVF4HL14v8ygDSOFteeXZc/C4N7gzZEr
EggJmu4T5gIDuoTWqIzn1qm+4yZlLC3Gn13mYGFoGUjmMXaVTk2nSoXObPpqNhwb440Tkok+FQTI
eVq78bHI0PjhVTkEClSbWKRaRfZwG0lexfVPvPucIeIAE72XF93SxO6waopnp88fLSSMRzfBESgs
RZfcV69ekdFDmeQNL9bwJnA4yU2it7BuEE7tDiYCNh0Sx/XWmqxR3Tf0PUWIvvKjLWf4FH8ld8Gv
BuYksXwgf5d2oN7dlbHfH3JtP9aIoIwIjCLD2osVjvklkISkjjGgLp1tsq6tM9PW9J40X3OlTwSo
IA9741db+3SMdulIhq4AagQ3S292HCtAtTFbu14rKotjoZngVtk+66GmnPSSu6pq8XSG6kySgofP
dRc9u3qfbJxE+0wYfZNOdi6DONzgkzt4gy/35ILfszvDku4RZaqe5iUFlb+VzfSi5TlrPk2qQ+g5
bykJxJ1wqtu0r5HbOWLtu/0326ESUTqt0GuhdDVrtjQVZJq8eCZhXhpkFL1iJdVJhBHeMhGG6sDP
Dc3iq8xusx5/AF453Juev43sMVpnJpufKjN32yJMmUICIjttmqcXW2bz2qIzq+jU1/GjD/505cf9
sL5u2r2Zfx8NF7vMbNDWqMWWsVHOeySXp7Oall72llGJIn7hC0McdC7ROZD2Gh6V1WO191gys1c8
oJe10xOnXehFeatcOmhMt4f11RSelDH8az+iws9qD8WHOzAiZd3XDe8ktIMYTLsBPBp0AkVxJE0d
Y09xoyLqozpkED2a3aWO9WLtVTwffgMay6h/oEi2MHd6YoH9iQnL1MPPldTXIulo0MyeNZoxW70f
b5w2e7GM4anNKSOiCFM7UtEPrz4wCcbEOZucB4+3FifQOcGu2+oR1S9H5hypgHvTB/rJx4e1HPGH
bmLvzcHduMwbh08zf/dVOVS7UI7Ai2qaG9qk9oVyJtiKKU7DIcrXpG31UKU5HMQVCoOMPOp+6spN
WLa7YZhMyFo65kkn5uoGTGd++Hjdo3r3pBprE2rDI5je4MzdQFHceLfdMWiktbPoUS3CvF7zPnO2
TuPQYxkTTkjT0i+s8YjolbSeWR1DNYX1scCFFa0xc/rLmDyYlZFxMzDg7y0JPtTS6QCwZQBWisOz
CJ9K0vfWhar9ZVlPWJ6mveFY5tJr+0eCW1nDXiQWbQuUSBRIh2cz/OyYYegYLHuFmcqWvb1Kpv6z
eNK7Ory1WcpIekC2By0PAsij+8mAi3Ht0NYxQY6ab54lyM5thSC915GwahWiULsBGzN5b31KEyq1
0/O1BM57KFD5BNjzeh8i40AtVAPiRZoyafG3QON81JuYWR3PXtak8yxawgo5vbAduRpzaPTq68Rs
Ljny0lUx0vV1cJIFAFlWV9c1c7t11RnEK3fnCfG/glO1YWFmKzpKhNEzVl/6LWmRQRYCE26zhCAo
xZMYJfTJkjHeBsGL9FtcrCbH0LgFbIMKCEIB8k439gD16VffKkYzZyeb52gamYnQD1qXHKxUfa8H
WEIhTDHHT4J5cq1DalZ3xXz0s1T2nfZKuEyUL4+59hg6+IjCNup/kDduKwsomLRTjNJmujXTIt5d
/2vQOb0WRjXxfsTElWbOuNO0+fJtH+ed0Dm+js1qcLKakSaCS9r0uOacKd6OlENZZHLJRX5T3zKi
1b7xdRIs390XlYweWsN+FUH1OPKZT7WP3lSxe+htVW1FldNunkZz27r4AXUogEcRebeDNpDamw/i
bLQJFzuI9samxjnGTn0jOJ7uUieKeAf79yzD7xXi4Rdli34bxVOwkDXMUw25+0HmmXmDrY2jnmjO
MciC7UQsw46wGspVwCcnMt1xHXrZQzC55rHNCYN3angq8x8rXRSWlqtpuzjDVQh7oDhX1VxjBelD
VPrpntjAhJ8w7D2uPOfYuhV/qLCXRHNmLwNnX6PwbnWSlncNE2li2DKXKA1j19LfW4A1cm6NJL3R
oX9voY9hlgZOjMjHvhvmRE7eRDUTMyqHmjBDFRveART9I+yq7RCZ7Y3Z4YlushHefo53uXOwQRR+
ZtwkTTPQUGWuY/beNwwv/lZHrg0da4iPXk54dKtdPNLDFnzr3cGWHLxFMj3VYWY9TjOSNWUoaGj6
g901t6ZNe9v2y+mRv0nHStsZ9UgFmJdirWl2uAvgpCwQDn0CWPG2etg8+31c7VDw28cSoiBoapLG
UDlgO9A+4ZiIZaJJWnzjrFL38FT0ozHOkR8C+K+4cacs3uG1+95OBKxV+37CPhw7aQ8lpiD4Emwn
nOV83zhQWvW8TJ6mMI12cWE/trrmbNuAUgfRXAY8J1d5t/WGHoIUlpOdSsOXQmoCmYrTbMLe/3SL
8UbX/WIHezRhWJl0ew21ELmz7MEYp8mA04M3zEsAb9Ig39c20Cc41eYhmdpV5j5lVpyeTSynsHAc
fto654wi7vltcm1X7VrHen74jCRfHriTt7wAKzIQvoT+xo54Z9QQxRoB+xdYI3Tj7zZ05mPml/Eq
C/Hg4nK0PTyrHMjRJU/pRtZjsMnp8ulJskle9Yx6WLDYaWn4e09DSkyNz2xy9kEK5buAI4MPilZv
iRtnF2gsf+IUEYMYDdwmN+SnELj4I6HJifxeVBxZvTggR7T5QQwIwXApUbWS5ZiqQvIOpxBJ0KrI
3hBncqg4ccfiMLnDc8Z5JOlz3FVmaRzKbFpZkgqRg8A+tqN2g8EfNX1aWtvO4+Ri4/vC3xDUKjr6
0BYnW/hr1BEFKiDABZP7bKQex8vHBA8/c1cO+CqUBy+dS5HyZZoqoq5zTNWmfLLC/lur2OsrFwKa
atErCbEZGirZocXgAD0p2mgWWqPRqYcDZDcCUnY4usuT76IPFy703byOQwANcOuqGWow0KDLJltH
98l26RrsjdlYn2x8MdCNPmTFV5uYfNwyr9at0z0SOqt4JVI4XRtUxBmiUOlJrwWX+g/96Gt+w69T
KaonqOxKCoI50awZc7/6lwlAMPImviaUivk2Ox0BlUFj0EFdilFQZghUTaU5XjJjAB5ha89t0BW7
0qrIis6DU1WN+wYO8qpxAp+HcRzASGEipo6gth+ND0wE3CstA5bjVzOuqVYYqcJ7KrEI/SraG0K9
Vv/QF/6qaDAEOTuWzUhjbmvIr8NOnZCYsOk5gpAMyMC1a9YQBIddrjH+MZ1+Q4trjfyRJnz2qQd0
5Wh8hJDJypspLyhTEuRsBphmN2nPXUVEwPX6/q+JaeY/9Ffa3v8bmXicsi3m7v+1SuYxrz/e/h6I
9+e/+cuAatrMRl1pG0Jazv92oLp/KAfvKRsZykMLNykzgCyvmuB//g8p/+DHFWN/7jRxeYbxl0ZG
Gn+g6MPPyshbkTZgyv+ORuYqMvn1MRFk76DuYCkZ5OKZX6ML2M0TUQiTDk7PIx27zQdFO5j3xkUF
imNzDIo7D005h611aiWfMWO1pZoDWDnUpL1BW938llXgiQD3uSNtqrD17xstT/e63c9C1nZV2u95
C+Cc5lu/socS+70J2SVHs80cDQ3/a+xJcn/Kx2zOtusVhVOS1JeqZ9f85d78J9HN1zEVn9clbUQw
0tWRC3ydq7SKSDx9lgMVqecg03TwjnTeY6FZgO4MCAYhwZlr2+hPfoVCoqDo+/0VmF8sv8Y8JmeS
r/Nf5hxF+GVcHnhtx6G/Ha9m8pD3zNahtbDoNPktdqKffoudRQU4+u16pM8kbdI44aINo/ZSVYxP
ExDayxE2ho6kmwQ/ME1i9gDCNEkzDT0v9FyrFneNgRo/uQL8bAyYgfRvOaMyfgU9tmjRYS6Cn5mJ
wPP3n48V+mVszgd0DDQ5Ak+Di8jsywdkNkBB3aIHcOwyhJgaHjydrqWpk8gcD/Ce9XQFdhe3KQxr
YWz6kU/cOIBK8XUa5HnjM2EIhBMsGFZ55H1AKAh3V+t9kb+63rTllOQvDVYf1ZX3XSHBPDTl2ihH
bwWsFljliFLZn5Y6DXQrONZS3Jqx7y4MEahlRAutUBzodFgI4IfALMtbKDaKWx9Yyymw4pVXZh0d
rIMMLeBlBQeM5WAxxp1yphwZJsul/0MkxkfkwupoWfSqIBKDoRyz1jmIhkHuwmleqOQhO4HnqWkO
qyi9G6CMTZJUg6cimZPKIxa41/Hyxl4BkQdzEmrMLCHafA5wMHyoe1PJFzPUGVnU83Y0FvOXNdDP
GPTp3KSMOhzJL4jdkEnXXa1Bna+dR9EO8Wac/2k/A4P9DK2+4GiAj8//LOH6GLNUJZ3kmubiK1L1
N2jAx2tkTZp6j1lpgZ+fgR59WHNUpyFSCyoVPylgDHMy6OhIBVnQ0ys0tTm+62xn/MLWUKjE3W47
ddycUmMUMdJYWxouswpDlXdRSaddbdIg+6k6nIf0037UVnkTNcXZsqGzODPDY0gZpw1PdD32WsQA
Oc7JqaGApXmFQ0b/7svYWrUlUbCGeLNcPDdeCceKEzApYl73YVNZ/qsokblMNwmGL4aJMDIMnL4m
3qHODj/TwT1pfrJutWCVd/1nRd+1v3Oa8UeJv17Sbcgm6JfQjDJOHRt7hnDEtKrnaBuUeURk+UOe
Ulkk8Fm9x2sv+vpDCRhdmsxVQRYvXA8LECwMzZDOLkzmOrWokt3HwqXLUU0npxwAozbmqigAFw38
er+hoZD62JnmiXU9sRzVwNsJUPHPguOzCDcVmT1YLFhyrgJRVEYm6Rx+sYry4ZHUSiTqGiulI+XE
eTMycI3GRbXaj/8DeZJkI/qbRoYnnBRFHXUleUMSheDfy6wxJdrHy+uR1dWtWr16yTnyOHLb2u2C
eBQesOckTw5xoN/NMgxeyGe/F5+zP2v+MaNx3ywCgNDTyUB9zkKLfpZThYQqYzfINiS10rbn91ZF
egLC9pDcezryjYmnkQijz7EI3sOBOVvd3o2kXlwVWVZqXoBAnRFNLnxHQ1BAx2qe3v/+VadmAd7f
Nk9XNzGgU10q0ludWeT6a40pbDGmKadRtJHJzh2NteWbyB60R5SEEGXYLnuzfQmoqTk24wb0HqWI
Pt3E2sa1O9An5p3Uz4NMNBxsQqLFMZKrM6Sod7rp5mJWS1Q1XB6G1UiBIhqUdZkcWwQkeYvfyovK
1dhMNIvC9wmdCk7gExy3dwtUXG/n2C8QtvQdcpMYcYj2OOjd2ZP1y/yFXSVUmX+faMNL0kPXiZJ3
t9cPsgv2s96pRyDjM6QO9Bc4OndhyfVQkmwtA0NuLC9m320jkMfw5f6pylXqa52Lpph6iMMwhRMq
iK/yIhV3GefTkKAJFDhRhI2ltWnhH/LcuqjEhieHomT0P21QchQYndbsIx/bbgt5zI4vne6cZ1lW
kaXvcHVPs0AsRie46AilIkgiBx1jP5fVtzpOPqcYJUqQYhKPTesSzB/Zu60b+3M00BTMiSzKyb+5
ibGfSNaA9Rl/Yl5bjylog3Cm94RVSY5A/LO17H1r8MucsFozyXuKveqF1h/uO2YW70nN3N5uacrW
ZOF07ZEA9mkRRI2xthX3yYiR8milBinMdV6CCSJjEcNRi/8Xc2fWEzmWbeG/0uqX+2Tk6XiQbpdU
MUcwQwAJL1YAged59q+/nwOyGrKz8nY10r2gUpWyIE2Ewz7eZ++1vlWgp61Z4jOTq5uhg260LBA9
RENTWiY15sKsazFIBQR9SR60oUpsahLA4CJo+boCPT6mqp9aPZ1SjNfKdIDTRk9JWqMDyOmgurOq
hmLUDBQDyggthgKMBlqKmBG4A0rOqHNmcdWsIzMsAf4EEqlL5C/OsEoJzN7JtJQw3qUdJjPI52jc
Gmdnxx29fiinuHHEYxeV5HPQ8TGlZ0czHkDmY8Yh6iHI0KDWikbL0Wvx6kP9QrbezbzwJOhRvrbR
c2B6K1vm4r5rpOa+UxDE6llzVgb1LcUklRym3ijW2XTJi7I/JwcqY4W0V2k97BqlWSSWgV04bE+H
5Dog9w+AFXWJXxII4fi4JaRc31CJ3wWhvlGbAAcWmNl8kMpVK6FcwF0Tg7zagOGgqYQvFa5IyxZt
YuoJso8W9UkuupprIWrBPrMftFKDFmCDoyZMmWMb274pySaoTO+sNO2VPDz03p7oeIC3A30lkcQd
D8CUzo4AVF1Vj7Ix7PQUFivm7H2Kwnnqe4TMx+0KzX0974a912oKrwxRgtMkzzlEeNnABeW36p3F
dV434aJWMHlCh50qAyYZmP602tRzv42uNK+fdUwuNmnFU8wI+aUKUphaxPdWZ2nTNiO5jH5AdTI2
XAYdwWuNRTOMd4aby+dpiqFNrs1FUp8VaU1jy1bo76j0qMO5r3KqjCY7IWABU4eXYX9BRx3E8nDe
y5hyy+E2FvmaGW6NfVTs9Qq2d+1iTk6hlEwCx0XMatsvllR7QOIkOrTGlV0UzkZyc7YgcHDIKw7n
okz2beEx1EMaTn488gyssXjWy0XbSe1M62hVd5zQWODXiR0803BvEMvOxdCNDx861gGGcUe942p/
iF1sLm6k0haS8yuhtsuSndokjLAr9nr5mOUBF2uHuByUJJzWIbrKDeeZqDvY0XWwiui6M8Qgdsnu
EY4weUsFvLQe0p1kxqceI3nCu0yf2z4Y0pOOnCXVui7zYyfJGBeQ5ayorYmWTAI6pgoZNXvQTCom
UKvct9gxjdKsPgzrSS5F/MujSI6z/hn/v9eK9tjhalwQbvegiSQ/RZtA/3twg3XYyty77VjcQtdN
BXCcOpX2bU3pkvveUpWLtV4B3sjGArywenKpfP4KZIViEtgDx2SOC3t4Udsa2taueLEcX1r58Qu5
Z+VqKKQTKSAdxyX8zEi1O2g8s9oarIlqFetYCRdl7d+rkZXM67S97HpFwhitj+RCJZpz6s7rmPam
r+dXUH+ZjNerps96Hn3eg9GO/CF4bBVZyEmDfhtqqJhprQ6lJNaP41hRVzmQyb5K1o2cr/1YqWZy
Y27BCDGXc328UmVPipCKyJJVuNaK0zrTTgw526pB/ajISJ+KjHXXd5hMev0j44qd3xXrsmAnZY/F
Jk7SRd/re5Q+eMCaZG2pyUXXo22vmtVgWI9JhbFJdaxTl1ypU19X53KGBM3VSXyk56qN9UGJhGh8
LGB6zetZCewwbkfGtxKgmKiO1b5+VK28XkRGwcYam7nd2AujYVVEDeGPiMk7w+epgh6XYEvsrpM2
aKWJ1yWnonQwJmvsY5VM2ZY1jCG5BlLgKbk6s+GboOCAcUeYCPdDWSB5cNkrHAurPqkkhwossL2l
rsVctTKGEl8m7qaPlctCr7kRKSasYaCIDJ6prpjblhC8yyJghF4QMdsKExgP7UNHsAgbOBsR+Mkv
xC4BWYIb2bX5TWmjhI5ve6dUlkSS7BTjMkoqd1am5sh0RDkGsKfPgO3EFfI8NykeyhpyN7Y6oCJj
AB8AaMQuUstB9ai7LJnAtzCj7Tp2ZoaKATX6RvGe5FB1MfE+G4N9GfYAIRpVYdH0OkovRzotAYYD
jMwo5dVkXfjJMeXQPHdKFmtNUmah5zK614vjPIybszDrAGYK/ZuKgSEfQLPrlTltI8agqcLtQkYq
GgctOME70S9i3KFTqgovysjOyo7rshAz9nRs8lWWqGgqkeXElKiDzJHfSoN8mxWXyOaunNTYt160
xU5zE+bYFdW6OBVZcCkG9RlhEKk/fXaRd/osJOCqd4c7p46pZy1qSjd2Fn4X8sYjRv46POXIUSa2
ZJ1biRHMEC5vZI3HfeLozUyRXxra8m23tfLGfMiGZgZzx58nuX2q1umtxD4dEnG4UHz/RrFRJVjE
HE0M+4wZD8lndINCKduanXmFoghVf2AN6zBKcDYS1VEI9JO5V0+Bu6+dNqnO2C1Me+Yfx+Xg3huB
bo65OYRu15aMQtUm0FOoEapVzJ9ZwX53HNi5wZicxxSQKbc4q2P2TWbrUx3Hw1MWKrA1qH5wE8Ts
6rN6UYoLt90ihVA2HRXEHEGFfIkU7lhuhL2J/Yu+JBzObLspcBa4muFBhFYyI8wtOiwI4KLshLFz
FWFhHNEypSPFECKMk751z3LexQwwDBxxrWJcHfTxjPU9g8HI6DjyKw6L0WYlw7sqXPIUR96nNdQK
/SvcQ7GdzuLSoIHTc0eGHTjHXPDgGKQRhoUHaSbywZpJIWZvtLH7PhAPls/ybpTyfez5N07BOaP5
gz5KwU0bqEsmEEubMwYK69KS7dO4VruVYukoiBSJltvUdHVnxtaWOINxQmYobEKAJYBIx+sb6j6C
Bkk1p/tcbmchRTkzrDFNLoc6ZdDI0PNmB8pha+lpCK4Ey2vSxcc2c6irqqoQsqs8CpCu0PJbMD+9
I+SelJP2vk+D4RQmPQMItHy6ca6PvRbwMexUglNcYPO0G+fSOVdn41vurNeU8zTX3ak/YrFL0pAm
GAW+KYNMj7G2s4VTDI+uyf/m+XFV5kR+OVb5mBfILvIOqaEFtVX0pYLGuHG5B+xz11PkeeXK04T0
RaQXirvucv0kshnOtpbsz8bilqaK9OAE1uP+rrXVSz2KeXg2Q7FgWYQzP5+XeWOg55LxYEhmd4m+
TXnE4PY0othAlVbFplAp68AwF3PULUvyaB5dl4eZ63gr3w/KKTKXpYdMf6aJRzX31JmI+37J89kA
hrBwYgytVok+e+ie2Ba3C4zZgJut8n50N3HyVq0WP/Wk801SYc0ZWsGY60FnB868Rt3OKN1F601s
ozXC5PI+3Jaownui0bhL8gujypR5JvecoX5H93lR92LfE2HCpgHen2EGbJS9ZSPoNCnQ6kymZDw0
z0MdPxMK1fPcK9aGH1/5TrEO/BpF7NjHIQVzGgbVXWKPyWfjABn14p0RYyMjfbSbS5da1PtXuQVf
OKj1x6BEBpQSsMfWzlrxCIYsrgpnUzbxfWvWrBkWJCOBnivC46+y9MwQylwMenTsXAckVE1kb3Tv
exSjA42AqnFTcCBwsry+QAjJk1yh9q4SBp6wyemoWAXFpnGtJLo5Izi4XHdqBxmKh52ZywunAvrn
l/GxilQx48NcFjKPT5T/yTSTKYlC+cJO1auhNcGjqQ5PT5lKEW2K4aOabnRUikWFVR5eYKdlKpln
9DLg5Yf80joDtsG6UBg8RAg6vSpttB2RbN42BiIM4ZQXhW+Y6wGVCn2zhKU6N1cuTVATf0rEssGG
o+1mZezcJBZ9hBbJkFWKSSWYIaPPXza26kzLCHqbsqw5yUQkg0NLVTeDc0GCSN2eeOSMUQ/aCOVz
ZycPKu/TUF4Q1HgjrWzepcNUYoR8opToCRIlAyMhRYxUB8hXGNUxFI3MXVQEt3U0HMepti1Vd5bH
1WNLA2zC9Mi4qbMby1kIpPiIqYIAeSyPoYgsejmU2MVYw8q0tmrNkm4Y2kPYiCshqS9aQIpBaCe3
VsG8GCQa3nPR7OuC6sbOy27WwBYJ1QvbZSefwL1aKvqpn1RUF4Z86qc8lyyjuUmpVvhMJLR+vfBA
TLeXoIezaarDbAntclk2qKddi7k+rb5yqnrecwTWSbP9p34UwtKHo24n9ZrRcozJigQnSUermRfU
J2Lb5SXUFCtf1TAqia8opwlofUIHg2I9Xu2Blj3jNrIu2sI+RUaF3LPbkV8InINcjmI5qMDkYQ+Z
a5SK35yhDeZhprdzRvag+hxk55bBLduNl1gStfnUTzkdhxcdcB1lasqEcVRyiPo2QxPiUo2NtY9B
nN4JOjNlDWbtSgOhPZFIOvL7ojgpQcdPcqPY5LTm5vFIepSxqRldFm90skloIJ65hhYt5bydQ3PB
ldS6z0g+EJIke7kLnJlZ+iAesvylGPPzUifuFhGKM2DK685u0gsJIvokrr1nHGrTImRPGobQjBPQ
Q7TXkQDRf09dAndi0hoMsG6M+VMKpxFzLklUIWb6JFgVZIQlRmDQsTfiRU61PSlKlj4zgZ9ItwzS
IrEAAOCCc81xumllqmKO6O0RIO/CGQmKugNpgxVpmtkDF6dEcq1s+chGjS2bUPDJbrBALQumygk2
qWd8K6DwzQqBbL4mB4sXc++H7co3EdP3KUoTnUSopkDz3OT2PTRVNsJUObWX3YaWt6rSwVwGUU3t
6QdbEYD7Me2+mOoX2iWaPW/ZDugpGhojbM+9qcQTT6SZe1zS6UV5ZDpz3U/AUNLc5lEYnuPwAbPD
egOTiXag8qgYFBRCwS4neiipmlrn6FxjAFGQ3DZa7F0ESOJRo+dQPxLKQwqt+zqojkVBo5dN/iyr
hk0TkpajMziQwnbhNJaxwDTSENVs9bdl2S1VSO2wkrtF39T3OmT0Kr0wiVm/IL+GroJenzkDmkWI
YfVGwtAbSsY3aNHBOXzWgBQDHCylvuaMNxcZkc0EkLFUBAYg/TK7IyNp3I25HIy13G/U8zaRaO/X
bX6iNsp1rpc+/ckG1WLdbMusIxcoL1egWmP8GSzwlYuD0MtfZDFgx3XH7mcG9E6rqQLjOzZnZz3Y
vFDW5lh0yewLkuTYjJmvGIRekC+azMlEJlFgroXNywh+IV0DvYRX+TO/M86pEs+qJFgXhg+kUxPb
vhzwHmD7zit/SUIrqH4FLbeLIIcwJeW266xzU0eICfdwGxELOg+EhzZRci4HL/CXxKDeD8FTH14X
yT0WYPS5OR5LP8AopWOLiYyc3W3YzcLhxHRx5ZbIneqkRn9pV3PBdK5R6J1AlWQ1BrE3ZIyt8FMF
4Npc2niuummswltKCgNS+iBeT92Wqy+u5HfnJjKdQUjcKQIJsR9Ft1BhaJgMQKjsoLmu5WaVu9a0
hgeXOAbtd5eFCpjb3On9u0EVV0bW7azIA9vj2ADI0E5MNTfIJlDHd75z09HhHUhwjQu9nB3A4jBq
6whoJvpncq2SdVw+q7l4MuOE+ICQhHimPKjnHcuAZYUtRssSqEGtwMjY8uo7CJeWq/trquSuvmec
BBGWWcIxISWpXbmQnMpqartxsRngKnZa9xQ2OBKS2PKxURg3oAeA7uO/oc1pOQiLNr6+I2suXEgt
S0miElgeXiD8B7BUM1jpdMbHoVZeIVcjotFHskrEuALlbW1GOqwr7GbLEHDFtFbSa89Hrx5kzSaU
9a2ehQMUTiIaddmdaiCcZrjNmCZBXep7/yX0xxYzRtehIT6pGDV6IqSbrPU9gtRx5NfQUSpaX53r
Bjgv/IITT9O/eZaKvrkwlyUGLIxpAjuReusmwsXeGJ+m49xZKOCSvFQ+67sxrgDEHrFTXD1tP8KA
zMc8Mhk9ithfYg3jWRCdqEq+0VzoUCMkX7KJ8XXpi1XwmnG3xIy23JXRo3LttQqX2Lhjp6GP0wV2
koJVaHzUZ4LZYxsx6ld1i2yquKOROuSL8aQGmXnvWt3D4a8g7zdd5SoaY6OoaEcP0E3jpe3sMAeL
+GRmIbskhfw96Kq8k2xUMWnEpg5dvAhh0WF7Yohl++k+cdiy1w7TPFNIcyEnj62cfIvqpF+auc7o
E1sL7vWSToYHdbcKKb4UdykHjTaLFe6yLueSr4QHuHIIDCJigh0RpSde6HqLrrCfMedTmpcK3681
/7RwSeLLmR4PoHeb1LLXg/9NBIEJl9Kawpn0CSer1rKHg0tWvEWduDyhBKNZLyTsz+DmGofJl6T5
ILXjWT+aRYsKBUMj0c1PU20T5MGmi0S/ukfHwS5n4P2iUWUaCa7HzvlYaJcArksvfI91r2IFnVjp
OlFgQKsBZwJn2YUq9DneIn53xzxvzM6NEMnC8/BXScajRXawASTaNHP5Q29SAvCo8X13qwQeW1Z7
WAUFHaCsRieaQZKTuxL6X6utUZ1l92YgrpzaRMNPfhwRzkShp3G0otW9NVRzWJERsMgct180BoJe
MkfHTu4jQvNwE2E5oFzT++PagxOc1NBUMRzJWZS9xhKIAAUCw2Rp5jrVNTptZTnYrKSowkymLj0s
x5k61Cnb72Gj8kwhN3mEOYb2ImnNB/DnV0qmn2kRenen827aPDzRW0bJOCBpzo5MRVPmXqM1FYqS
AjF1Z22lXZEC9pKl1uP4uLVUylm9GIVua7lQDGjkDEcYCIlJk1Y0igr62YAd3bntPqVoJed5a66M
PN+3bWISJIYsP8RMOVUth2T5Ultl1NPTpMaf5pQ03HQ6XIGvklXrkISUhw4xKuJ8dIVOMAcUZiKT
UY7ZLfJXPqsR5jLGQtaAWnKIkFBz85G4PNGrgpPS4wpoQ6JCmGpJMhGq2B2lSs6nKEJxnPLdQxqE
q5/HvgnjQyUdLO4vDodsjJw5aPGNmehl5iIDsR1cpNwksRZvR9N3aTF+qlhn6QGKbcDIo4lh+NXc
+Q5bbASKnJfEITyYUoC4EQWQpy8x/GPiOA7JbFQ5k7QnqXjU8Do5VtUMmUzroALERynhGSW+cIuT
jIklk8qDG7qvIur6UFv3FWgU0gXPHCIISevJn4VDzXBI8xCd+gIe5tISKlHilnIn7OrGR3iLrJas
Yl8lBBxcMxQIPsvId06jLH0qR6wB+7uzTEfUgnWv8vR0ogdALySkrIlefFN84xg+8Enju2x5ZPQx
FQyQPvDYt5TnEFHjbNVF1kU1pEs5bM+FYOaeVms7JgGGEXHV6peWWX4LPGJQCzKTo8XYH4Xfbm3B
8tBBVWe5/ORW+AKGBAAgt/1obj+M7EQl9XhG0y2Q65dxaEp6xDrqeaKq1rbXEUXZYmka2plTdWc+
g9pfz5/Vn41JESzJlkx1wujnBwqDkLDoupnOCAulgMnsmc7vNx6Pj0GsXro6O8VYYxoDUxjm3WIw
kmWRXEaieTwkt+SavZVKczvyJhITuX4cnSaDc5J05gR55GMa3keCdmjtXfeaf93b4ePh9f+fyQXf
qwV/W+7Ts128L//7g4jwt49//BqaQjZrI/TqzzWFt7so2v/t+b9+T8tq9z7a4u1vvioLzSNbM3mo
oN7jP6plor14pW8ZRyayDGRuxghiQCkK2eS7slAc2VgdDL6LCo7bhm+VaX0QHULfguCgyfxLNpi5
/4VoC17BR22ErAh+BW4JBtwyIA4O90EbYYmAJ0WW9ngeswhfCEAX4cj9tKkkjTRx2ipMKNZ+yq3Z
mJeEA55aorJwfuDUD6R2XY3FVaQspKVjopP2mS8gqWGLSlsTuEa8k5AoJ5J0rXu9SXOsYHygARQP
jtVgKkyvAJuREffpl7eNY1aLuBISCOOEcVyWQ/4lZSzDe54WOGksxoxx0BRnHsqeIIDIrYywQVq1
d33GsNqyNnCsmG30bbGwvHobEt+6Cs3+pi8YH+AiIxGICTG2O1jA2pYkqnlmjVsRvTiNivDKTXh9
bv/gJJSLas4cRQ0Z/uIUt32aY+QSPLgK1QvzTqIRVo2Po8+MC3/m1PVjk6QLpNTULDBsp7qnnxCC
M8OJioCyNmlWB+5cxAP7cSiR07Bn7spmGWwOJqal5LJLUSgiJpkHk6tiAkb7hp15PSm8Sll7YPN5
CHPKfcI42xsy38gOJq7RiVVrKge4Dgx5tMmGdMeYowdJnEwbvb3RMMZNDZn2YJM1SyrveMnWfpdp
xZ0U6ZukphM5BOZUKxFTq3v64cdKl6fHnupcGEYWn0GFRsJOfFc+uGOYBQVqfOx02TH7TCi+vnrl
WlaMfoyoA6ui/hmqjiyPeC9p9OqLLroH+5LMGd+1bKbCYy2Xz6grExmUCukner9WqladqDUWlT5G
xwcJilkDvnVVMDzV4Z2Gbr4zBDsvH9srRX938AbiEraJd0jx92YlH6y/klsmsIBofRvluE7a+SSV
VRI60hnM62XktTsK6XRh2jfKCJbKPWsht8MOY7B7OhBF25ntY0hWb5w/skMVc8fQ7vKqOcPEFoJ7
X8Er48JJanW+5EDXoU7fs7cTRmTBeR/zCFXzhLSSnLTPUYbjEaQOIXqmdFRhkctcMpSYlMoS94hI
NeKNcbF2IdGSYY/sPSdSRTfCfiIM98msy21IiBpb5QQqZN4SOnjZo9vjxup38Al4eHVYlczsrowQ
LXVqBg9eCuNliD2jSZzLxMoeC22k5pMKoDPNwK1yYajwEpJUfQjqfQfnmtBYWTkt616ZZSbm8SJP
HzuteYHVMnG1XtsUyXNPLu9EaUvEvrrxLbBhSoeI11qNsLwm0ohJIbUmS521klfM+xM3phJljtSX
Pt3oZSqNA0VCbYAEx+IUdt7cb3VvpeKdpiPCJD7Uaxqc9IcaAq1qC+K0S6XWuCAV3CZYaDUjgVRr
5VUWqViUFZeOM660oYWSj8axZeo9sWvmK8zkVfImJmYQWquwRqwH1IdNlbavLHODlumx4+yhHCjn
XatE53VpzkpDYA1WBnfdZDI0d3YojNQYKQBjX/t5R1+v0MTEovWItPJWQ+KrS5JxEuR3ejB2a9WG
cWQT3zgSmFpf0gAa19yNqaX0LG31xpSDfeU50SZOkx1zz1trMH2yHvVmEjclXWgrXxa5v/Bl3Nxa
Z4Hg18u5aHa9zpUhI+AUUXfTIkUx1L0nqmfOuTIzAypI7FD5Q4blVSV5mMgSFq80K5d2F4jLSCeA
3MOUXrsNxmkAF7QaGgzkc17ogzBTlm1h39n9c1v4I1FatmaqRACDajxX2aY1QZJR9MU0PqD0Api/
twDITIQK+pm59bzBMz6VEaHIAO89UUPmNa5ruj7TyEygEuinmmCqrUdGxF4cChYY5wenr47DtHrw
E7eb0/JjFy1Y/Om6jtzjBCeZG1iLlKQamOybsmz7udbhBSxFyqYTyeislVhWAwa2PdtFUqu8mW7R
+mn61JvYnn6NqDXaWEqHv9zz526YbkDGRzTIW8L9aGBOTIP5YW+cFkpQHkMznzWxSYGtKOUiL5ey
3GanPbtZL61npFxQ6qNKXeblUGDUNhep8KIbhlkYr3Nnk7B9MRgP8ykl54oj1qJnwDTAqZ7KmcGn
QlvSD1BA2o2VTEMib+AiIWtmYjsvU424Ix8Otq0ZsN77xmSKmp4pGjRsHanRlASQU1BY/lxrHolS
0WcRy/HEBE1LWhw5E0bWXwJr9xC4qEtQng4rD+zfysNzJMfKIrDKpQ5FBOMz6qJK3GVeq65Tw1po
yAjQX9CqboMO3LXH8824TgoyMYUFBxA4CI4qQwedELhiX0sz027v6Uas0cxjGIiNa9VL7YVoMMRW
kvrKCvxL9eap/1Rg0n2pPhaGh1LnD+vJb9s05p9f/sifHuhD/fnXCs63dzLbVbs5CWdVf1nvi/5q
j96h4kjUu+4+Hb97kTIA2UJE+U9+6NcH+tv+cND/BR8LVU2G8PWhhD28qMMr/tUxoh2vuX4mAE6H
Hqti+5fJzDl8oS2O0sR9+7Z9RFU7ul8woh2+2P3w+96doz87C79+g6+n89c/8+ENPKU1ox4+BtdP
k/fVOOaNf+8U/HCEd6dAOxKqEEIm/uXwRQn/7hQo6pECYQ+Ey+t3R3X1/8sp+POsPjYL/945+OEQ
786BDPQXkKtg13H44rp6fw6MIxl0rwbN+6u9eV7zZ987Zi7InjSDsSWNX1xQ79+7dmQhZiSa8+0O
+XKfP4EVr7flD2vTX1gGNPuIRQAxAo6hn3/+ODgNpOVYig5fX+0yINZw5E9+bi00jnR417iBf7j6
lSMqSwt7DI6/L/nuFZluxmffvc4yiKlR1pXXS+DjkwCY+PgdgWrgq332wpQ//eblIwtyOs0Y7CPv
b379CEcJl7325e56RdGtTy/7Bs82jS/rbenjPL5/9xqfuQV213pdY//vH/s/PLBey6L18z/+PkLw
bfvT71/muSYAJnOsw9fHpZ9FUaOpq3CBvX69rjBf6DQo4Ps/XQISE8CD3TgYpN+Wt/cXgUoNyJPB
GmmyX6vwUWnwvN6X//mTT9eONF3IGm3cny572hFZCIQDvBnQv9Rnb4hP1z543HHPGaamvN0BHxYA
64iACE2mKvhyH/1Yq3z2iSdz4fP2DYRZP7n7FeMIyw0RPKMz7mtd+DqK4k8/8hTQB7rKP2/Pe+6k
97c95cBIFTfM1/3VF7rwgW6MJJHP1XrqEaM6g4rmhzKHqHJKYMMQX261+yP35VNvXDOPyBKh1B/X
jo+ftyIE3fov974RLoxbsk+9a9ocUFuEKivM6savj4UOUzxgCVAUvu/xv9xJ+Nm48j/o9ZgEAfEp
a6+POt7luyvAPBr3UCb/eqt2vtxJ+BkH5i+fBO1IP/Q5vi97H08C2xxczxbTXB56h6+vtvZrY57T
528HFjjFVMRbu+eHRVBh1yNoh1EYHb7+wubn33hO/NFFJek0ej70T/09mSH/2mb9sx/43jj81++/
NQ3HLcLYGfzwg2M79fV3/7O9+tuHHcahsfnum98bnYff8/bX397gv/7qD7/r+7v6/j9X/r7YFU9k
LB06u28vcxRL/OPvvz8W9TD477uah67WP1/IP/7+4WW++/R/ddzJriQ77IlW9ftDj9KC73/+aYP5
j4X2V8ee7qLdY+F/OPJrH+qzr3q6i7Nd8sORDzv8zx55Tlqpv5Ou0CW4H2FRb/2Tz/6CReEzN5Nu
98l+8Hd/W45/+nCG3vbsn/09J7Tv6/j7h3i41l/3gZ8+sA+F/YeXbB12GZ8+cho/7orn/sOLfp1f
fPbQp+N9tS/fH/ltY/jZI1/4+2cGt9WHQ79WI5899O/Zj9eG+rqj+eyBt/WIQvtwnr+j0P58pvRv
3fLbYnxtSSr9ToTI335/9t39+xPz1oH97Ou/iX9cVt7K/c8eeLwrq/TDK359kn72wKdp5JcfTsXb
9uyzB/5fFWif/ECvx2zJD1fKH1uMz770a+51/4dF/I+W3a8P/rPn6x8Tx3996n6fJP7sr30sKcaf
eIr2u+K3/wEAAP//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Foglio1!$A$2:$A$23</cx:f>
        <cx:nf>Foglio1!$A$1</cx:nf>
        <cx:lvl ptCount="22" name="Regione">
          <cx:pt idx="0">ABRUZZO</cx:pt>
          <cx:pt idx="1">BASILICATA</cx:pt>
          <cx:pt idx="2">BOLZANO</cx:pt>
          <cx:pt idx="3">CALABRIA</cx:pt>
          <cx:pt idx="4">CAMPANIA</cx:pt>
          <cx:pt idx="5">EMILIA-ROMAGNA</cx:pt>
          <cx:pt idx="6">FVG</cx:pt>
          <cx:pt idx="7">LAZIO</cx:pt>
          <cx:pt idx="8">LIGURIA</cx:pt>
          <cx:pt idx="9">LOMBARDIA</cx:pt>
          <cx:pt idx="10">MARCHE</cx:pt>
          <cx:pt idx="11">MOLISE</cx:pt>
          <cx:pt idx="12">PIEMONTE</cx:pt>
          <cx:pt idx="13">PUGLIA</cx:pt>
          <cx:pt idx="14">SARDEGNA</cx:pt>
          <cx:pt idx="15">SICILIA</cx:pt>
          <cx:pt idx="16">TOSCANA</cx:pt>
          <cx:pt idx="17">TRENTO</cx:pt>
          <cx:pt idx="18">UMBRIA</cx:pt>
          <cx:pt idx="19">VALLE D'AOSTA</cx:pt>
          <cx:pt idx="20">VENETO</cx:pt>
          <cx:pt idx="21">Trentino Alto Adige</cx:pt>
        </cx:lvl>
      </cx:strDim>
      <cx:numDim type="colorVal">
        <cx:f>Foglio1!$B$2:$B$23</cx:f>
        <cx:nf>Foglio1!$B$1</cx:nf>
        <cx:lvl ptCount="22" formatCode="#.##0" name="mq ">
          <cx:pt idx="0">86000</cx:pt>
          <cx:pt idx="1">901500</cx:pt>
          <cx:pt idx="2">9926</cx:pt>
          <cx:pt idx="3">271256</cx:pt>
          <cx:pt idx="4">1531875</cx:pt>
          <cx:pt idx="5">1159765</cx:pt>
          <cx:pt idx="6">340713</cx:pt>
          <cx:pt idx="7">134301</cx:pt>
          <cx:pt idx="8">451259</cx:pt>
          <cx:pt idx="9">42166</cx:pt>
          <cx:pt idx="10">129557</cx:pt>
          <cx:pt idx="11">1848477</cx:pt>
          <cx:pt idx="12">960338</cx:pt>
          <cx:pt idx="13">10540374</cx:pt>
          <cx:pt idx="14">5416043</cx:pt>
          <cx:pt idx="15">955380</cx:pt>
          <cx:pt idx="16">13550</cx:pt>
          <cx:pt idx="17">164990</cx:pt>
          <cx:pt idx="18">139523</cx:pt>
          <cx:pt idx="19">11780</cx:pt>
          <cx:pt idx="20">0</cx:pt>
          <cx:pt idx="21">174916</cx:pt>
        </cx:lvl>
      </cx:numDim>
    </cx:data>
  </cx:chartData>
  <cx:chart>
    <cx:plotArea>
      <cx:plotAreaRegion>
        <cx:series layoutId="regionMap" uniqueId="{908D8052-F12E-446D-8B33-A48FE1C88A79}">
          <cx:tx>
            <cx:txData>
              <cx:f>Foglio1!$B$1</cx:f>
              <cx:v>mq </cx:v>
            </cx:txData>
          </cx:tx>
          <cx:dataPt idx="20">
            <cx:spPr>
              <a:solidFill>
                <a:prstClr val="white">
                  <a:lumMod val="95000"/>
                </a:prst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500" b="1">
                    <a:solidFill>
                      <a:schemeClr val="tx1"/>
                    </a:solidFill>
                  </a:defRPr>
                </a:pPr>
                <a:endParaRPr lang="it-IT" sz="500" b="1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
</cx:separator>
            <cx:dataLabelHidden idx="11"/>
            <cx:dataLabelHidden idx="13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1FxZk9S4mv0rBC/zMq6WZG2+cXsikO3cKrOydqBeHLXhVd4kr79+vgSqL2Rz6WmCGzEkHRBlpyz5
W885UvU/H8d/PBbP9+2rURel+cfj+PvrxNr6H7/9Zh6TZ31vTnT62Fam+mBPHiv9W/XhQ/r4/NtT
ez+kZfwbQZj+9pjct/Z5fP0//4Snxc/Vtnq8t2lVXnTP7XT5bLrCmu/c++atV/dPOi2D1Ng2fbT4
99eL2+XrV8+lTe10PdXPv7/+6guvX/12/Jg/TfmqgFXZ7gnGUn6CuQsfKb2PH/H6VVGV8efb2D1B
VDLJJXuZ8+xew7hFm3ZF6tw+l89zev9qefjp/uUr31rWx0XdPz21z8bAK338998+5qs3Onzr5PZk
efL61WPVlfZgyRiM+vvrtb3/OGtqKv/THb86vNT6+qMVfvvaCf/zz6MLYJejK1/46diIf3XrT256
oy5v7u7237PJ33QVOSFEUM8ln10lj10lGfU8VxL08YNfpv7ksTcPbTfP1cvF/7uP/hh45BW4/ou5
RL25Wm/X/pvrN9+zwt/0CjoBozOPcfrJ7O7XXuEnSGLqSsRf5vzkDnVv0iKF8vADWfPl2COnwK1f
zCnX7aGWldWrN4WFv57S+PnFUt+K0b/pHX5CKaZCiiO34BMisfQEcz+VPe9lzk/eeVmU839b1LeL
2zcfcuSv6/bkDfz5tUqb2m/v3pz9ZWn7DxbX7Zu79V/O/3X5/24XxCceZCgXGP0RDl92QXIiOJdC
YoiiT533U5hs7+f0Byrq52FHoQBXf7E48N9socutf2I1db0TxAWY2vP+TTV1qeAMMfKHn770h39f
3D+0PwJE/jXyyCtw45fzyu78zdnP9ApFJ5IjJhGlXzc3eiIpBWe4R1jDv9f1ffljfngZ+Sc/6PoX
c0S4A7Txxrnc794sz35iklB6AiaXLqL4U5KQr72CAbNjxDg/qlahBsRx/+qy0vdx+QOw43j8kYdC
fQKP/sV8dPtmuw1fBf/1Zn/1U1EhOxEuIoxh91t1TJy4knsC/vp0Fx156va+KJ5fPf3Xm8r8CD48
Gn7kp9uTp18OcWzXy5uf2mggh6jrQq9x8R+d5IuOL088CgkGbeio4adx90P9Zfsy8MgZcP0Xy5jt
fqfeXAY/tb+wE07AF8j9TF2/LmgeoC8Pc+6xz9kCGsWXXX9b6Yf79ulH2s0XQ48dAw/9xTxzvb/y
3/zURuOe0I/MlnxuNH8iUdhl0qMC8uTj52u/XFfm8f5HGs0fA498crj+i/lk9+bSX4UvdvkJhNY9
cSlDrueKb/Z+9wRT4hLCAKl9mSO7+xZUzJdr31rHtznsy7gjTxwu/2qe2G/XVz/TE/iES0rgv8/J
ARj4iw6CAaR5ANO4AJnuK09URWp+xBOfxx17ovrV+Mn5Otztz65/pisYsEagIQjzT3XoaxFbnHiE
eARj+W20dZ4+66q0P+CTf4088srhxi+WH+c3S2ArL7H6rQrxN6U3BJoKYCxIkk9OOZKr+QnHALI8
ftTNz7v4h7YSXsYdewIe94t54grgVfhzGSMCFZqBfvUib33tCxBdXBdjzD73FHSEeq8AXT3/EGX8
18gjtxxu/GpuWfsHPv/zMsQVJ0wKULsYO24dGJijcI9Y4VX6eCDw31vAt5v4HwOPnZD+ak38+jI8
u/5L4fc/KDzf7H6u4EnJicdh7wijrzkPJrCthECSZkdBcKN/TOB8GXcUAofLv1ge3oZn4V/HwN8Q
/4F9MhcLzD7v4B15AoPIySRFALs/fgDnfYnnDlvg9gc2AV7GHTkELv8/98e/2YT/ZJNPuOGrr/zd
EwkuqJuMMQQmf7H3l7iawIGFw/UXMHfkjpczAf9+Od+ukS/jvlr6f/qIwb8vVH/sVgWwQxx+POzx
xQmE79/9+IJw+uRo6Oeo/Say+2St9dPvr104YADt6I9DJIeHfCfevxjyfG/s76/hxAjwIY97LqZM
MOzBw4bnj3cQqDwE9ltBd8MuCDqvX5VVa5OPh1C4RIQiDigEuexwy1Tdx1v0RHgEATJxhcs+3np5
vfOqmOKq/MMWn39+VXb6vEpLa2AxMHn96WuHhQpECBx2wZDIQAgoEQRYcv14fwkHeA7f/u8obVjl
TqNUNdIXSeKEHcV3Xql9XiexysfyuZzwY/HOa2t3kUjk+V7Ed3IYTyOvU7yZF1+Y7hsLAtz1p/VI
OHzjUvjDiXe4/8V6RsucwcKRDhUZGvAu9Ts3OUPOvHbjbEGc8WpI8fb7U+JvznnYFQdjgD59PGfX
u7mMZiqVrsSZKbOHLIkm1Ub1LU99PbdBHbk7iapU6a45pThd1q7wi56flT1few5f914UOo5zPjz8
xdIgd/9sDi6BF8ChCc8TUIm/NEdlTCe4m3kKY71qdRvyYB4KrYakCfuGbEwZ7XFPtg4vl3LK1fen
P8T5n6eXDCLNY8AW8dH0omB13+RCqnhoXdWkwx1Oo0FlWieqH7IzS9OLBhG/NOUSI9sq2hSr2Ktu
dWHVbCKt0oqtvUmcOTq6TzK9tIVKkmglzTtURqeYTI8U4x3V2k88tDAd3sbJfcTqJcuifarxlrnO
hxbnK1nmflPsvv+CGKjVn17QQxD5DFAniEiA87+0r6zztsUzlkqwiSlTsc3QRCth2ZYU/KyRtFPe
OD1WtL1gLV6LSAxKtGPs2yi70Dp7mHNufNtqv8vJ3fcX9y3je5hIjgXFUjCoAV+uLRGFbEwzSzVV
KFEtFuukyB4OtviLeQBA/dkIGHZfgJp60GcO97/IOTP3jPZwYkeNhu7KkSnhFaupzgsV53aZVG5A
W3HGij2dK1U6TegWdttX0Zbx+rYZN021yFzR+kM1J4rzgfu0WYm67JTgGAwoya4rm7CO0SNFpQ/e
uLF9ofDohLatVSxOdVqf0SkKDZ+DXBSPJY0WzMv9JK4DsECnGlYExjaNHxmxruLsYSRZofKcbntU
ZoqSolBNmb1HMn1v+3VtZ66ciW7IDDH4fXORg92PS6b3hbmOSmaWGcPrCcqFnJxra/HbpCt9l+Bt
OoGf+gS/tdvKMX7HqJLECeMe+UXsnpo0LVVh43WUFcFUYKNmXt1mGG98m3jrCetb2rzDdLwcZh3I
AvvfX/jHYnG0cMophSIPshDG9FBsvvCzjDJ3iqiGWt87/jB3lSp4oUxrXDXrIbAVP4fjQUEl6WOc
7ZIpbfyRaKpYMgWO0676pMqDxA1M5fRqjuwHloRkMDvWSaOaeCgXUVSpPu2UO0whqcUuFmUwEuxT
dh7JJiC8XHWc3ZQiyGTkpw1aVDU/c2Ky6WrsS4QXXoMC23Vh0unQ4VglXnyhcbTqRX0pSPZgI/eM
U3czdk2YRs6eNskDifpJRWWy57MTlKlzSUdnpfvpinjlZVHnF9jYQJaRL73KhWzim7EuVh4W10Xu
aYX5adqQqxFX95TOqqLG/IXl2TfKzKF+wocxybzjLut0HY/13EuVzu4CR6MT9C2964eJnNt8ChtW
v4UUSy4RirsFmbNl0utx28PWW9hV+h2fuvsaIRxmvuOPVX+dW7nPi+jGuB1Wg1OGbe5ejkb4Lquv
KYuQGmLyOJR41/HovMFtWEo/0/NjJPWznVl9qt1BqNhb50zkC4So8ZMLD6/YMO1jR8dBk3exL11f
Fu4zLRbTMCaKCcf6PXT91lkh6gbjQDc4isKoiBe0b8LW0Mo3o/cX1jvGKART6DyABTzYXOECFOSv
49bjhHfjOAvFMr0icf1c8emxoeWq6O2aZMkyluB3F4e9561aI66duLiASF8nMzm1WfQX9fKgOnxZ
AD6tB4JRYNhW8JA4Wg+rhomNMpWKFkRFTrvpWrtooRgFJON2he3gI3CQ1OlmNrdJ9oyzzk8nEtRJ
5zvsPRnpUspKOfi2X+CiCSmLQ4PaJXadVeScJm2nOmTh6+2i6T3f5vAVUS+qim4dUi3aIl98vzQQ
dgyCPr4UAwESxHsJyvGBZX9ZHPDcFF2dQFDIDvGNjHfcna7x2G5wH+3nHmrsyD6wFqovYYOKeCIV
kws+j9y3yD3NRo0V7ZNZjTlVo7eMKN0cimJc9cmq8vpzcE6tBoMXA47XHtZBlmUXceJAvDqn81jd
uThVaVQESZSq3JONqmbLlBwCkw+NwrV7Oli7zAXZ1VQ4gXVnGXYkvh1ntHBFtZw8rkRRuBAmdRf0
rvFz1lziEiztlc5ZnaGzISlv43i68HRMVZN7Kh+gPwy4WOkO+9YlgdD8THLnJm/1GkJo40B8xzNV
UXNZmfvIChtO3VAvprBl3mLKxNqLZ2XSyZ+4LfzEELogETQ1F5XLeO4cv+MqT5kB7GgvYP4VLlKV
0OseTI0j6Uf1pmz61RSjBSnuhjLeTX23SeoOMinRas7mt7Ygfp2VPtLbvNZ+JtxlNHfB7BSrIZlW
1EVXsF982jZlWE31QqdppVJ4AJ+1n2Jx1WeDMro6HXgRyFoHbCpvM2i+mSGLfEoVZzaIRR1m8XNM
20WZxtDOqqu68ALXoe8rMitmvetJTDc8cwPZ0a2FeTMmoVZ0PsTDCvCj8gpySuNbIgAnp23oxGUg
5+yh8iK/6zy/QGBhcGQ2L7jLVBnbdU88f8jEe+vNoRH4biBUVUO7MLOjaEeh9e8nYlZRF8RtE3pD
snZoe98VbBPV9aIZ8os8Yae5xYsWeZdZItZDml3Mvud2z+4orqtZ39qkBVyDV/jwFF1tdKZ9Id0l
xnHoIO3Heewb4DtCl6dZpAHCFsnS62m+RObByXkXlKN44iIHd6UQB+TOaLt0e3rGSbccs0glJYCP
tC1mH0VoHY1lFvIcIqrQgaenoBvhhl53HcQimGbKbaIuU+mdeTxdlW12ynKzyK0zqaY1N7hLDRTr
i4x5lRLZDLhSK5TEfirjJUdPLZ3eGtEAFdJ+VS2mqAirJg5yHOhpxAFGzmZ0vIXXt6E0esuMGwxl
tJoZg5D0fKm7QEPAlpG4hmRdDuJDLSAV0uR9mfNmSSys158rAs1+ryt0OrJ2DQkaxHOKlXDHuyEF
kIcis+wL93REyZIW4GdO1hmf3lJt1wNHYdHMS2mDLCkipRu2aaizAvgWWk3XOLVhM0Cv5dU1Hau1
HmvfsArIpVkXWPqYojAfx7uJWNU3jqo7+WB4HMalcqGDGseezzC9O8RLUgMeZSg0Xhxq02yaTm4i
Y56iSoTWTnNIkfNBu43dUI88djqOFC+0XFS7sp9a5em6XOZ51mzgXWmxdbIxUwXQGVoZv6YU5tuL
/LbKt854H9cqikqVOvHSNftoSBUr7B7xfVIsTWX9SJcFQF3pG95BIDjqULUxcEarddCPlWJNvDSs
XkAtWDvtramrhSvHFXOj2wK8kzCo93kIhWwhcr40SJ+6XrURDoJMikJcpqGTWVXWhVBuw2O/jx2/
L1NVVHSZuQA1rV17abHzOrwoNDcqOSzCTE6YiDgUNFUxkeMyjtD50EHJGuvnaNgLMJ9DS8UcN0iq
Jux4sqxcsx6z+zSrr5Ny1D4x2m+MhWQHTAGmTyO2rge9KpG89gxdtkJeT5J3amyc0HysTPAA/ED0
w5RHoxrxbcrKwEUPfLLEzzx5SyqtxrQMsxneANge6t37rh8AOOJFF9t9E6MQZ8+A46EQOKvKtOBg
NziEMMo9YOXQiLxyVm2Kfa8rAdEyH76katYFgpW3XlJv6vpuEJHvQE9ydaVkU/l9fkfS0u+GaGUk
PEpvh2pcRV4d1hKF5bzJSsBQsbfv5tLX3k3N3GXeNOs8yT4cyiKbJ+XU86pg7T4m3R6RUsk4DRh6
P7npZozV1G/FI02jsO1jv51TZQRTGgqxKIeg5juSyGCYvNBmXE2oCwbXLNuZbDxvfrQSn8q6CFA0
XSWH/K9keQasvPWNfNfGp2nXrUnrLiGGAyefVS10MGToCrXxWy4b8LMNbA3TDlmIyLSQ6SaPofDm
TBVus+gctOAQNGJ2b+oo25qIqcwbVRwLCGnQEBq9sgDp23gfdyishnFVT+LaJXUwxWcxq/ZofuJm
mSQ06HSmssJRgy63dZWvUiBhNUmVBwinAuYyxo9d9q6H6jnkRVDrUMZdUFGrAOv5DkFhyrPVWM1Q
U5sQ0Mqmos2HlvVPElps4FD9QcRV4U9V/66ZpqCt3+V9ftHNnV+4dl0NJg7S9qkm4/1omFY26R/b
uFnQfBoUmbKbOatl4HTQazIIHZM/0cnB69yyc93bVdMUH6yXLMc2zwDQtkudpxdWOmFN0UIjsZ+y
xeSOoYehH7VMNYZfA0EHGuMsD02V83gXCXYjM/y2b/i6xHnYJcWe2TLIHPSWcEAkaeannl4ME17o
2g105ab+kIpThy1cSjYa0c0017d9T07dOtofJBDptUtjzbJjM3RxGjgpU5PLzyx4zmNVBBGTR6q6
ItXY+KJyd4L3V2iY73RTBIOuTBBFjgshB32m6Bq8KmK7SwUxSshUDa2aYnFj0nhR5lnQ43iPSndH
R8jcuVm6sl0mGfC1dJB+jR4BJWRBVItGEQwpFLP6Xmb1aYz4ARg94kZftIPOgnhijWo4W6PJvc8m
eZrX7AzYFlLTIPYtXuZQe3MXYs/JLxw6byc6XslIrIu5WFkSrbIuOes3HSNvDdlkxXTm0JBPUNnd
CcBk++zNdGHwtOjSeO0YZzV35KoGOlJP0brt+oAT6ZczC7J2XXt9UMzuqZOwXR2b5Uf9QsPPdRva
uF6VyeXcOKsCiXWsi1XF4/UEHPzQTGHnvlGU8lXj9iAE0mDoi1U3k93YAaGHsGfAOrEsVr0nw7lw
1hJPpwXrb3sXWqx0VjJB53GXbgsH0FrOds3kAE7GxB9actqO3vVBXez5CDky+rTEi8glvsRXujcd
YAixjtL6lo75bWMrf4Sj52fNcEFKoFMtaJc+z4gaZFItB0ucYI4NvJCzbuqZb3LinEZRnQMBM+es
GdcpbUoFOmoaji07S3qyKGDRSXSfuhNYGqBn6JroGufebrINaBYWvAy675Cit23thOOkH4oi3056
eiJdG/uHYO1Hsoq7G0c74WDstevelPPkz1AZYnKau02mykSuuyR7qDvvMllmV7RIW1V6aOf1V1kK
/TvuQCaN9IVowCUpXrhIByMiy27kyxbydBYAK9zoeqzlvsI0oKC3+ph0F3XhO7ledcwuKwf6aWlR
r4pmeocBNSh2KK9Q/wbiXPc8VWXuLNOkCdqxuo5GGyQT2WZ0vkuAaoHivgM5N8jHdtmB5FcR4LG4
DLza7wlwB1NCBWC3GmSPnuRExdm8a70n2Zt1m/H1QfRlqV2KDJo7KITVDJJPlpGd6Gsf1yJs+irs
ZaZm5OzLKX9vy/muzQ1Ux1w/6Dw3qpVjKPt+8vu0fD6UbWsiATk7PhZOejZni4I6+yHnIDSCDEdy
wF1JhB6tyHIFXNMMDg6kQIsGpLUBBJlWctXMc+9nmX5IZXOHs7Y7y7ZcWNUA4CGNP1t4aWi6Yryg
7UFWl9e4AdJgONBnJxjGMfCG8vYQ7S0FoAgIJs70GeEDU3Cce9Frd0cqKD1NSjcadNuCs2lZV+5b
3Ym17qMwq8hm0IBiuAPg9160kJ6sgfZeX+bUqNymW7CoJ+p+Af0slIJ+GN27QrwXMX1EJvswj/Rc
ZsXW4GaRlcUu6lRl3VMki9s8gUrZBt48pIEo6+feQZ1yRkVaQIie09+lJLG+7NFpLsC8eX1T4XYr
cw/5Vkjj0xxkS+4t884Jo7wI3Xy4KFF1CRpdF6RRfkFnXi91xZPQxTwsPBYHcozpQs5Dr9IYOq6Z
ChnwvhcBy0cQr93sTOg2XRvQx5QbYbwohwKytvQSoMZ9uqusUNTFxb5weHc+JD5FmJ2j3PBzmdfd
mjeyVNE8nTptHStEC3eFMpHf2HgGslW0NxyhfpFGHrvSFmxtYpPDWuHH2DbOuR2hocTy/YAGGdRI
rqMme4DfTFFDlMSAIcEOtbSZAqBzmVrgb4mu8bLzy1ymWxw7gEZ5+aGs4wyYHnRtM7PtnJvAYSVe
w4qmU68ur3M3GpZDnCQL4lWZ0tZbDyQNo0lmfiXooIppq4uphjftT1ue1yovsqWHnDyA3aPtbKpl
W1xAmIeNbt4x2A+AvmI+jNqtFdPsSlp6OtfWRw45Yy25arrurTfLmzElCn4j+xEOpAPbJt4DK8UF
cMJy6UieBXNZ+uMMKkOj5Xlim62w4gbo18bM7qbwqrO8NlDsHB7EZn5Gaa/V5JRn6XCRzHiBwJ1D
DhkqqAu6hrNvM3bmpRyCx1OENtG6zwH8jSi+pwDw3bFadfE6tqRSnUt4aL04U25MzgTXhULtEHQg
gTZO2fpxzbdo7m0wpPFd18Vh4x5IhNWTmoG1ZC3q/HGEFbUQOO8I7CgF2UiuxxjCbK6b3gcH4xWF
tAcUPUFN15kPZ1sTJZ302nggo4jyHM9FFcBpGUdFab9CJtpVJPYUqsCpySDDEl5S0Rx9AP1860We
o7Dut3b21DgZ5RrnsQP5REXCpgGcdf7Ai8lbDpXcZSzZY1Nv6eBuBtgAaQ0QZGzCIYtOK5ocAIoq
nPMxrhNFE+H6tAUQGGfLvBe9nxeAp+MZdKzYzQM6de8mCuSn9GBfAOsUBwZiL9R5eUvTGnYK3HkN
vFwDK2ncalPmybWngdYPaEm1Ey9MLvwO1eFILfMxawtQqHMo3rrdYlQtuayXfdrEfuLm5QXBxaPT
LmBDiQdD8o6KaTV2Y6nswCdgCgO04J5zX4MKHLHovovpc0SzRT3GF8LJglRkT40ob4ERrHibX0ZV
nivbUhMUILo5XIYCNE+QdNCcqVycDVQupzIxSkbdRcqyyzaPsY+kvndycoFkPvg8Lakq4rFWFidL
0Q9XbhwbhYwsfFsgEBnyOUzrciX7DhIKdVvT4AhEm+q0uRuc6Mbh0zpL6F5Dd86mBEhj9t7T+KwT
Esrle6fGlcKyh9Tx5BlAsmJZcb5C8so41XkelVi17enYi0RNEZpVVDMKutEAdZBv2RQANEjDwWat
P7EHykbjGw2WoImFNmKQp1yWBtIr/Um2F00MQhv8HxngWe1UBM2EQNAANrWgmeP6bCQHye9mKgGf
erLK1lhnixil+5iDfDdwQHx0BFAvqxTMIaVeOG25q7vpztokmEqhd+3crIEN0iC1Dz2P53NR531I
hJcqQkY/r3oQtCjZDUP0lNrqVFa6WuO3YJi3kwCxq8sq2DuaI1AoCmpOkwo9pnyYAlI58P6jVdTQ
fEVn9GFi9AGgkqrQiKALpdA+UV/6ZGzrTe+JUo2sfpotyLpln61I1LCga2sO6XUB4D8J89aOqiDx
NhkgwIZeDEFss71mEBpRPm0MKXuVG8hlUwMiwm7nDw3ZgmJVkboHptkAP43N5UwM6AnWSKA4wCnb
aL6sJ0RVPLJLUz/kggK3IgBKomGc1ORdkR7wUlTW96RJfTl4np/0KWxmQFCraaTQjVG7m90hh/3K
ccm9aKMv6nU3Oc+eMfcGfr/UdxNIgi6eXaVzoUO3Qpdz5YI0iKpeNclwZSfcqlZQ6N0DLZc9idZ5
rLcFFLyio6lvGrBX48IWhYY1CO/JMrrDVRSHKIYMyGaS+AmpeUCLDVC0ftVJkKammF3Y+p2DMGwO
lBpEnbSClEq6Cpipbg44la7LgeSKDEEfw+56bhzQJ2zbA8RvHb+21gvyrtkX6WWK7INouBeUTfZ2
7C76rqnDhCOtkqzea23W2QA4peS7iQxnrdE7UYGoIyY778asOZ+sp30zg8wlZXzXM06CjkEPxVmS
nENOscyiZU2gp7Vw/BMNfB0BPF/UhN6JMd8VAP0QEnRRNEBA+sy+yzxQq8tyXnXpADt7g15L0uyB
EqWqKybg4C1MMzWL2RVPZvZ5cZYLAe1N6Me+Bo7adxb7kShzxXO8R1MGWkbJT2ejz62GDZ2CUhJk
eWJV5ZQ7wpBdtwchfUywXcRVqhWPRuhKzUMk6iqYhBFB1enDNtYAGxRyAuV88gofhGIWjEWpFyYr
NbzdsESFZ/1qwCzQ3I1ATXAKRXoDsR/3vYLtsdhvaNuFEYhdy5mNN1U94DPK23LZpXmn0Fiue9ii
vv1fws6tO05c3dp/Zf8B1gCEhHSzL4Cizi67fIidG0biJCBOAiTE4dfvWe5ea3WS7+seo4dH3I7j
KkDS+875zNcyZyRue3dJKKt1VDq1g+e2o3HNpnp/83SzUn+aQtfZLGtLIKuJblvk63NvloTpvkK1
ibKn1vWXIcPpwZbwwS+vnRemxNHQZryt3zcZCsxL3tXj0frd24riFo50l3Evbk3Jo6pwCnAIJ1Za
crdSaSNS+z9KaD8dG/dGO9+lHfbLKLDn8OArWr8qaUzvx2qBwDHJZqNCVsXBhCXdFMO3PLRXng0T
mnfvstj5a2W719qtytSdhcZOF8b+WqA5Dutsw3pcsdIsELdW+0kFeClrLtEADGjeYO5UvMHXR/nV
abo5Fppl8Qo5as7aeG3ZLgtzqJG+E9VBiaU4ojCYMlyRHnZDHDQCMgsUQtmXMkXM9SKG1PcnCw0F
h5D26/d8yl5s621GPLO3g7XO8s+dXoo4G9ytrrELsiWAvozDKObOTBNPdCxW/HlFDakVZMXKk3XU
QL+LtbFk73r9ncPr7rE0Mh7Uqo6lEeFGp6GgBQgg/A8+6TkaxzCZ1tWNXa9IA2oVOmyIhbSs+pPh
7f3g+NWu4zD7HVeJgxZ4UHL15hFW3YMd0dfbNugFzudyccZNmZkuqmN0Wix8GWjfnQenu5TD0u0q
z+JN1NUS+xU7+TPhCYEyltYj/I8aijp87RcFdgdbaZ2oHIt48aCwVW4WBcBmDMnhdq99uXPZ1s3s
vkSnBK+encIl8/dQ4+Aa2AE9l4efAUYIRqdnxrR1w5ee1TYpHKdP8LS7cP398yLVcCjE1gmwDUyF
estmPKeobCJm1p3IFcpq58V66r0VzSHsQ+yQ1RrjjEwCkj/0dKhix9YnM4dH3ZmNb8Yporoe4p56
/rFbsyGqaw8AxGC8be77GtpQf6JNXsGJ6sKD7tGVz6Nx0fw+Ezm3CVz81OXkAGGwioeWTneFP8TS
wSNSqOWZrjnbUIN3WDRySnt/2MBi8xMigXmgrPLjMcNf9fLsLBWa65AU52mB6N201kvaSmd3Ie28
xCU44ES2bKg77/scV5UpHwWPqd+Yo8ttzbI8clr7ZG3VbNa5wKUIvdewGjbTNG6kFt+gZEzxUKB9
rRsLudfJ37JcftHKZYmiJEyxCgtlY7KKb0iwXNy82JXz20DR+BuaQPQs+25vbBZ72RqeRL2e0AGS
iLns3lnh4Xnh+s6KZjhKXhUR3Ls5orPUkdRTc6YEZ3qVLm07vhjW43I2Gb7cvjWqQyfkYkmXM6Qy
6UO1JNuF1X3K3XWIGtjbe+t0OMAcsyk4JBbKylMjexZBVI5qUd2wRci3bHnkpO0T1Sp6CvpRJVXv
tVEfrrhQMPaTrqfYnqbQifpehVFrzXYAX1Xo7pvnlNt5SkrCH9vMfkGpEvIsKS1/pKizE+YFZ12M
GUoPum8N97eFqD9nt/tQzfw09kXqSm+Cm5xHs0/5wVvOyqkA6OQ3sTXU95k/yr28ye1DCZMO6mIB
2DCljsIDHd4zSX9g3MQBtSUd3fFg/IvN1Cer1cNMZsgsnRd1DZaW7cnJCpy+y6oOrrXPPiu++Vl7
rJatgm2QLJR85gM4nLxyimiV5abovCqaKC+TBZZE7JvmJZzMugkn8t5b3CAFOZEV1ot1PcFEejE+
/a5t3yeELF8y1eEEC1DuLZ3zMDA8TGF+mlo0VfnQvPd8fZhIi6e37OGa3zfhEERNOd2VjeH7FTqc
Wzb19tZOSdW86BHbl5Isj6QojzispsRvim98gvLtTtKgPWyjYc5gL/TDWTb1NazFLi8yfKd9dqjz
AziF2qigfm8K1CxZr+a47BR2FmqxjPHAx0WffSfLFlzvSeTMRU/b8q0umq9ev54Ld6IHnCt8M9Xy
hU8pGyUsmlwEO92uX/qQvwZUP02hfW56ezcyEBwoKCIYQuvVLWVMl/dB2/LaUkZQikxqGwQd6slw
IWhpRppAQH8njvDi0EULG3zXHtyuEXboyoLDxCS2yeoxy4ezP3h5DOvoWkz+s9cLfXCXblN5n3WB
FiUrYWtMDYrbcTxIpeA6heGLHUoVBS2uZlOWqC68NSpJvWKj3Ws6Pro9uoFVOTmKZQ556MnKKXH7
E1Jn0cifiSYbp3pssFegIVgOcrFbVoBfrNa6jRWzAh3zqA+rQqPelx12aSxOr0mDvssBEIhLbtpH
VdsZXlj7MDfCbnOdf/LD7rnqirjuxeeuKy6LJp9w6FyX1l02jUGNTyaI32bTNu7OIe7BLaebkIRS
dXb0Lm+9oyyzNPBHvMkMRwIcgIsm5PvaeAWoBndPVB41pDyPUEN9Ru9Ws+LQCKovqrHb0mSvdQb0
EerVYtyXKgcXQGqtcVSHF+Luhu5H18z33lLjCIEy65M7cFPvXrW+y4rAUNMp7ASj1BY8BU/yLLun
gp2KpUM328i7hQWohgaIPwKVgSeLmKFhgYG2xmHpZ+9wJbP+XGox7ogzuXs7hM95k44r6uy+xybf
4kBJhCtTG0o8QjI/iZvlxsWKoh1blKzOonSnqNH2KrjzefAdL5LQWso+fDZQRyDcsFfezqDZRpQN
zOIHlthkqW3RW+Kx5A678zNcrcyV94sTO32wG+2AOr/ITDwK++Qu7dYPYtJVZ+igVzV1ZziqtllM
ZFTfo4EJIgm+KM4djVI+0KesIpeuW45DFlq0l4+hnDfBUukDrVwWy5sNljU4Ij0DmMNOV1bpJ5Ag
X/wsrGO3DV5Xp8cRMgxY8XjI5nlYEsG93VLNTx/Vw+iuuxCIGWgEfs77YmcU6MUhw9a9yuqhW/J7
ZfjtOE7qUi0QZMArjncejiMzzGmGHQL3IaYcJ5tspUzHqgdh56LWhHLJfJISE5dt+0Ob6WGkdpf3
RKbMgNZYwu5QmOpzfWuwjeJr5DjkvutUn4ak3S5F8z7R/uyyok261rtMtnxqYGUMlIpNr/MdUVMb
LUU7pqVsPne2mHFUYZUOxZ4OYsZxVJZpI8o9rbuTKVGomqDcF0GX1H1L91SVd21O5G5luyLHqh0Z
cBcwfDDB+51DqwrOPCWxhq73yosAPbZPhpQCp4nKPKuiEAb+pebQoIxRL0qxh2lw312af87oeEcB
DUZ+CRlmduNqtQ9OIY91nQ8Q54BN1FLsCofulQuWDLvxptbqZRQQ04LAt7HvDuiAvAMpDA7r0TmY
zh/T3rTw1pbpqieVeg11b9bjEnnOtAdw88KzzqIxJl6iXHHvZExApEBpNRYp0c0MoyPYcem3B6cL
vukwOPXBuPNojbfSeWkIiQCkmzrNqi/joswAqo5jTDQ7rYrSTchgH+E99Z3nJYsyb17e3rel/+bq
OKzV3a1FXBYYeOsNoGUO7oQbzl+yvNjohn3j44B/OTs1KHQ2NY8x0tIr0DzLjPNj6Eq4aAF7OgaN
ms7+Om1hkH+2HtrupXsxGWiKgn0vOLkM1XyloIAi07E5Bgrux32uZURadKq0mDcNN+k4NX40uKTe
AtI+ihEcdgYLxubLzoNH4nM8ZCwo16feYzTKKFxyVCwrs0Ucwt4Ua49OUYXTzimdg+1rFinCu9gf
jp5Cme84DU0KgU2+bye8zQY4TzU2P/SodmvQ3lmn/rqWgJhyMjwKyJR4nVpFEwxXXmVBPAuI4Dmx
eVpNN3PDLOgEmwrXBMZLCzDuYmEvwYMXUbPI1wAiXTy1lRdVzfKA6aNqs+j8hx0k3KFJ5Ymj9XNN
Wxbn83sB9nOr0MwOfT6kBc17aCthEQOlVpu8ts/rs18vRYRohBd7Sw6PS4db7qJg7By0y0t9lDdS
ZRHDZ3/INmIpX2d/wBoMnFPPcyBySqw4CgY3Ub0CxsKCnSuypKrV+tgaVBoS3nrdZ3iaPHT8aDzA
ZPTeVVEUFHgkWsA4u3oAJpNLnCF5V0U5bmZci/pr3c46sUZfpG0DNFeQe/wfkxM8MF6IO5ujQF+c
TO+m+nspAjB2lbv1yDcwhCSuSLVhqh3OlaziubvtVnQ9NUaifyk6jZUxpTmA0mHGuqNZ/Rb6KOs9
eVHDiFWfVUMEbOuSQ+FIbY7yFEVUGtTsLCu0VlKxCxovBr6uhkXrrHH+qelFswH5/8V162iUS7Et
IFJDYzBoFXx2aPrAT1U9aBSNbZsO7LmphHeueSZ2yny37TO2+91oapboQoOz6lHnAd+j5iavoQIZ
06Ap7JEM2HNsXr82YzZCv8JBq3GbI5+x7x3awg4tdw8LP7JNKTd+kT+CXDl3zk0T+lx6i0n6GfeM
lSt0sLL6zvPXnoYwarzm2PvTYSZBs/FlWG8CY5NJNRhCi6IzyoseCIaDJ58bqGfaklQuDksX+cAJ
PfKGHnMS3Ck+JJJmJVyv5r1lDPVRAJSM1yB6SoWV2mbn2bGAMeS5mGUJWEvg/d0K67A9kXznwq/Y
FsH9DDisJaPYUVn28cCg1MPHekYEAZReCo54Y7MVB1sQIF8hXCApEASxctDSz04FYLOGqxrel0Yf
nNGNxFJU8dg7fzCjfyaw7v+aJXpXENpkXvw5q/c/n/7vk2rw38fQ2P/+z9uo3/9+dv73jOC//Vvb
7+o2QFD/+pdur+Y//xaCTX++ulsG66dPfguE/TsT9Uvk6/r9NnL4//PFn/JgP8Xe/h1wvGWmwHH/
Ba79LQ3279jcfwNkH9/wZxaM/4u6CFkABEdgL+AclO0fWbBb+B/ZfwggSF4GAmfQf8Ng4b9cDM5w
sQ4DQmnAEFL5MwxG6L9ggiHAgt4WKTIqgv9MWv7pBiL79ufn//PXMNivQSgMPkbyluLBcYEAI3Xy
MwOsaNOvBnENVO7Ycyv6tvgoCKocNbKbo5OzbXMaQvIESiZsQxV3jcYRztg2HINP3J1if5weh2Dd
rlP+XaMu/CcS/JcX6Lsc7DwPuO9i37hlGX5+gSWodhSv4EI4s11UBn65C1ve7UrXqw/4A9Q83+EB
oh8ca0QfClW+67YeH2XfLHslKxRVcEiTJkM2pAnWDMpj4O9Vp3/85Z7/Py4l/ZURd8GFY8jGLU8W
4t6x2zv5S9aidm93kPZrtIq5e1N5+LYWy3xWTAOgwka7L/PhAY3smqCwZJ/WzKVHvTQ9BEhepzwH
gekVrtysY7DHbWkfaF3vgmkF7jl2y2fotzuooBkM6AeMh9RXQ7qnvMNu5I3clmD9tdwasXxFnRkV
9ZjtdV/4bJsVmKwNUXW83BJYAWNPc1+aNHSrcxiA3clG5qSQ+JsiaYYh9kOHbmTro4q0tTroOfzh
GD7e09qClG059jgQPdOjU45d1NdrajIxPJixHDd/fz1vj3/3l+wKbrgrOGFYMshFYtDfL3d+dfwO
XP2wRF0HOmK8Cb5VhypeOXNa8bAEOS72Jdxbs7RI4gz0CSVxuUO6po4zoKkPIR9f/+E1/X6PPSQ3
EVbEpGNyWzo/3+O+GjyY2wsk5j6Y76fBmU/tur5082ruJuM6yFIleb2yq626HytydPFQ2+UzsNpP
avTcf8ol/bY4sGt8TPBFSp54SGf//HKGVkKaaEodzQbOaWiK4twwnN0TUK3INerNzMF6Dzsa1YOc
GMjaACQztMNgP0NUfPO59Y6kKr1DU6EiB9PIp0m8BqXCwT2q96wL2NHMqJc44KmkWUEkeX5V7EeL
UsxrljCaOl0fW1LJf8gneL9faoya5SE2QRFiA/o1ctGid636GdyH7gFJ8QFZCm8ZIeDmX4HgxJCm
7K5txuWZZ1+CyamOE7KuaUtMGDeKDsnf3/lf4jx4GDko5JBj5qSPeUf8l4dRLBlTSkPAtAI0TATF
auNjjd5Dbm7uA6+8F8BH9n//M38PaPghjgBkTm4rQOBG/3x7F7uWJTYbUOGqhQBVYTMhcMBbC307
Msu44i4GZl9ImUUW9uXjuA4ibXw0mrJ+pfXNyUOq7aEPvFcQfdkemg2gDsaDf9il/dsr+eta9XBt
sSB8grMpQHT0dvn+svchMCxbL6AQ6ij5lN8Apn72yNnz7JtuIVpEbufobT915DkAwDTnIruyyWSH
chzfHBfQe6uD6Qgc6RPPKvx99GYrPBSsKN2Qw9hZdec2wxXm+YwtXh8GI6rL3M0vYnb13YdKvhhP
fVqCfv6HVcaCX2++h7V1iyEFFMfk7dD++d1JIDBzRW5OxVCJveOH28mQ4R6/6MA5mls6tgc0mzV+
e/Pi8xN3sjxxgS25S+M/3L42d1I95i2gPRWqAkyzBFFXdOVGD6a/B/ybjD0pHivFvo+LX55Cu4ZJ
Aa07bQZ7cKTlkBAGvhGOes2EancOKz9P2aSfLA+3a4Vodu3Oz8L12rQ8DTPXmyZcxC4YwVozf83j
TLhg8sOwhQJH7rKlDnc6Q7CI+ABILFr+XeH2bx8nV8XyOWmqM/K7+OUOeY63F1Te3o4teWro2RM5
ea4nHVsXhoFqUG5+7HFQauaoXeFDam+CBaQne+AM2kXcoRIWftHte7CJj3rhT9xpRVq7kGJFL8gn
10W0uQLB2vXKXLFrrpcy68CTM3/XqVIk2AnUXQeT7C70l1NQwXKcrXXTddHhJofMg2QKoAQ9Ffk5
b0cTL8MEQAY/fO8HMDqNvIw4uffOhJRT51+FBzxudLEhyq5Cymqoy6QjiI9xBiRsRIN8Zy0CLVy6
KrW3h2++faBQ8wWH0mT88BaHZO5pQQ2uU/hZ3cHA+toFTgBC0mTTsVv8Vwcu6xEis3MULQDhPoC0
4EOiuXx86NdZAI5EQTP3bZEAzE7mrnW/oyg7tPQbYiqflW/UQyNcfmwYDKK+6idIjX6Itpq3L/4w
XvSYuzCgsQP4mMR2LjJQuG5nksoE35Ul/dvIgXy1q8lPykUBBWroCEt1xf3Gn9SCyFQ7qgdTvulJ
NE/ah2XzxwZDvQbGnwyHh3YJ+x1VGmwH9RPYaN5rziE6sXZYH0xgAtxyMApV1/oHIwXZh9af0tAs
fews9behRZYarRQAs3o73R50BBiai0C+NMvI3l97+xYEqFrgwTlgbnR/LEfbnXq5fAVxyL41iBLX
lXP+WAj4TR35FSJYoVR11G69wjzhG+PBWXc/CqEglOHFyUOa+s5Ed8p6z2VOm8Sf85vQzJsNLd20
yLP7FbcQLXglp0OlMsSKJlQV3CisS/jtpnflFhq8fwrdwKRt0FZg8fmwExgdEKNYvYViUMN9fGsf
kvDB4RnZeXnB9n0ZsqPDuhcpbHkaO8pS1Wdsq9z1NS+G9TA4xm7nGo+vdGV+WHuK9lbkFH8tfOvc
hR6Rr1H5VJ2a24cF1FM6A0c95VkLYDygjx8/2zWgexrf9niGjdw6tZ7gdbAB4Nqyplk1f/d40L1V
UC9i8AgGsYJ2eMaZAgSParb5+K7WG+ixJAjJTsJ8lz7ydxmAwY2cSpVA/YcBqky2+6gYiI/8g17D
4NGuTdR407oNKKvOazgv8eCvXYqQj7zxX9hRPO3HdigOhozNU2VJ8ziDEQqgG5LK0uPHO8jH8VGA
txhaPp0bxyIQyNDJjpUEUUuz4qXNZBWVyps3xB/fyxWAk7aD3sK/Ls5dvx7Hlg6n1W8R8ggqNMV5
DTgyWDRk84pDg34gYSe3qm2+5ooGn0S3vPW53Ad6WO5HXVan1ekshJIBbpwoNr1apwMv1juRufXd
qkAHw6UGMybd8pob1J6jUDvtTOuONHN2FAbSe/ae1zPbd7ILLytrEFbr3WNdwuW2dopnD6FoDE+Y
LxXgpXRySZLNM0/DfCpO2s1INM20RdflTW8ff9JNMb3Qxb56cg9yfT33sNYRly8QaP44Hnmr2c7k
2kMCpIWsvDb2KcwBDxFSPXcAIK9YfW+YcLDA9zV0S6SXp2XoIy9Budq5tGARnKvsONw+hJ5C4EK6
YI8oa1KLXz8DyAEHE5m/ShogQdQ5wWMxZxsMDRB7LBuK/LRHkWIgcCk+DvgqP5i1cQ5ojSBhtyCB
nXqsEGKcxZnIAqHzuZVbz3Rbv+qmvSurH32zdoe8hAngQXi7c1Wmkyo318qxL0Bu/H1eTv4hr4AR
a9C516CnsKVGMrxkYfU109jKzbDGinZtaknb7YsRunjWDcWj58B/n+eDBkj2xGbNUnoYkIg7iibz
0iIgy2fpXOZxusvUeA9oCIvc1+D2AneOLFnno/JvObdbz1MAiTx9dFyC5SPoYKjaMpzudR0gsOTp
O9+F05Xbiu+s4TsxjNVb1Th3E8MBXJL24qJn2HYOuaOuHR4KnKhJuCD0BVpInAJ6XFwv23Sr6BKR
WZ6KbqJHQGAInXgEmHYjlrQ8YEGM98hULfcrCif402pX8lZsmcdl0tO2OHRS16nh2SEPDbl26JOS
OvfsZinVtB2BIY6m2xXhHMNWrk4fHyZCZ7A0ECxVgQzk6jfzjgiAvB6sGvhL6rjyuTzXLpRyWkmx
aegwnQ9tWehTd/tA3bACFzbPqTdxfaW5CFNldhL2gzMUic4seW4QzNk1JLuUQEsKnPjIhwQNFOxR
5M9VE69iyu/KFj6np8RlKrW94AWGqTbd+ugV8jI4dmdhwnkKYPCE4inmt0ukZ0Y2LFyrU9EDfB0q
eKmkWI89BOUrHYONDNzikSIrj6yLUHtVAnJvJsekHW/OE+1G6B3r9MR7WO7NUNdp6XVOIhcynNyC
lfvK9fczXfBZz4fTkNP3oh2aO+M50UrG4BFeRJ500zI8rE7+3LchIoQgNq8dRMxN1XjVrmFtlWTt
GGiYPoMHbXhGlUcNjNNKHf3bP8swPyguR8Scp1k7B03xHV2T9Xh70o81dtl4LrLxWJVcfcKCThlY
r2sm3SfRm+aCkTUeJHp9223K/KGRBM9BSZ6BpHqburvOM6seVjd8HPOiST66AVuPNPZv/MAyddP9
pPEjUMWsydiN5Wac+/Wl8fxtCVdDXrzMrt8sxEbwawfUNih482WNm7ZrE4TihwfS5tflJnjYoMYx
wDOUPz0C1aVoL9lqYXVYuSnKIt9RIfS9Ty4wqVMHMtMd1HGcd3RpNl0GwXO94R1QTE5en02gngIY
U/gVXldA5A7WH4g0JDpeedl/46HTpv4g8DRZZcqtZUOAHnRNYFjozVBh6XqW+c9rPSMz08jneR5f
ySyufGrbJ0xQQJ1TFJBhIq7Fch0Qtj1KyZEjczFohwbAg8Yct+vv2znf/bVJYuiQXMDcaGspY7+O
1hEM+gXxWrTQUh7cFSRHM87mii6vSGpn/kz03B8Lhx/6vkBYi+tqg4JRXz4+5DUCrjTIH/Q4fP24
4IX0yaHvEMPyp2Fb1us/iB2/9XQsBGruhpAIfezav+pZ/tS7dcYnH61cvcCTEznsKYkYZRPqs5LZ
XWCZvat4l4OJWOb7v79a3m8/Hr9QikH9o5iixfDLi35pKXkXFsIPMzjOneHx1Ekg0SIHMe+NA0IF
7rALir5Ga8zzYymFvgthE/JtobpbdkGcbOgB0eRwYKDA+EgEFWghw0HdZQDBtn//YslvtxYjXG9a
jKAcvz/H//XF5lkTWFMqMEReg+K8QuarRP0yK1gYSOwd16K69j5CSNLk9nnGGIJ69cmnW5VzqvCb
6OIQZjhwIRSR2DKLZJ0QofGbat4LE4gtdyiPAz0th6mz3yapm8dGI8rj2EymhXbp2xAKHJKDgxpm
dVJYRsE/yXG/v0WB5hcDGQMo0z4Mn5+b4MmZAShUMKs/KkqEd9w5XhwIS1xMCjNLWhOT29PqhBqz
K1oHFqyblce/v9C/iYLwvQLY3JgXih8TYj7oz6+iAO+IPFOIeMvgedHolNYgkQHAx5b8YeA1zuuP
w6FchQ97UfAkI0N/uPHuBWf9t3Xxa2wasv2HJ+A3uer2whiDTBVgpBT3P77+FwVkFYvvtNhF4YE1
oPwwxkr5Y3uXT7pHSSofFRILo+ej4WuBVNdDGexHUyF3GAY5vEGi/uFKQcT/ZbvxMU2OeSHGNhJI
qQH5ZQHlhWqZzjzsaqXmEQCTPzQG+IqL6RI6Z9MBgTIkJgPtvhnevbsitI96bMZ9K+o2BTbRAKsE
9duVgMLq+gCyEDFyQcfdink2E63bh7acvLMA/F7XdBwijfEoUOfECyYkHKoRABqIjvWeZeq71Kw6
9DPyChh6cDFN3lw+JHD22eazuiuVWKLqo0KgTrDrOZIERnrsriyqcvexMj4aLW4djTYUy2PNi69/
iEt/1MSSA8qS0hkeQiPecG2vtYEsqzxk3oVz5K3BW5EyeKqYuHwoDcNq6gefv7qbP9TttQV03SFp
8ZRPoIdqM6FQvbV4s0e/DvMCgo8a8izb6l51q95nSDqeshvrKvvU9XRw598+KB9d9Z+9qC3IHkUb
Bmyh09h0M/BnMcxTGWNojU5GyUBhMwQBA4Ai6Mq+TxZzV1wgpGiGG3kEr2UulmM7YSCRagxw2i8l
bT7hogfov2TlmuvHW0EqZGd55h+Yj/3Co+gpZEFpIjEe6MiN6K7EZj/qTBs445nat46qo0m4/dWt
Xcj84OJx2IQFooheljZz+dajLfpuCGIuVQjkdWmCOCh9tZk5kMpBDFdgksuX4IavozQVnxC6qG9Y
3vw0iUEn3tyah6VJyIyemEC+35B8WF7zBbizP3uYQLSyAgOz8Awtc47S7VaTe7x9WhpIH2Ttd0Xl
Qi3C+kZEi6JiwGSk+lYEjeEUIow2ncgizDnQ/Ejqoj+G+XVsnPk+NPV88gtQ86oTw8kYTBXBkptj
gjQCMo8IuSEL8QQj6I/HBnRd6g0teb7p4CeQv13ksjnhZSE+V0qiIvPeRechWWECFyDHhAktGKV0
GCSgpQ43bx8gT9dmK5YxW6Z9MICuoXp4wGCbaBAW0wXAlyQ9+JKMFyQVvvGwSCBoY2ba8N673H+2
LaiH/3yGkRk5psDoLnYwVfxeLxYNop3DF65HLAwfM6UWr9x9/BAE6QDlTMrgQV0eKu1OgAvVd+Zg
XGGVyfxIZ3L96NwnNL2HIlhRckImTjpwM5ihUgdpEKgvwl/hfHuls82InTcVUMV9gTFs0Ypg+mVo
vByh09vmCjxPbkKXfKpI0B6X/2PuTJYbV5Zs+0UwQxcBYEoQ7EmJkjIl5QSm7ND3beDra4F536v3
RjWtiSx1zm1SIhDhvn3v5W58HCctuhRUPps2nnJeQANHliC+nItFBCOW1ndRTzcCQ+1zmGLjmVLz
d8Hc7zXO6Zzr3o4C+oZ93uckH8eQ28szfjepeKPxt29RyhdAjO8yEjN2aJ5EQ+kvoUY8dzQGplZG
GwWJVifEGfPruD4C7ZR5+NbB/B0MGb+RKezOTon1Cjus2Z2TkLF5mC2n2R70y2I7n/95EhpnIEdg
eH4VU0kkWEJLM3PP9frZhvD4rFpcKm8ajrqmX0kgFM/cOgUzgMnyAT7x8hCH26fmAglOz/uXOOpG
X5N6tF3s6T4PUUW0nC9d21TXiHaZUWFuHsm4Ja8S+kRBtn8GMESDms6+sRYrWoGCa3W12JdD9Jfs
7XxlhGgeDXcnaD4JINKZuwvjl8e1LHuOiWl293LUxp2upd3u8bcvFv0tbari8PiudG9Z6Pnpemeu
xvjWDfc2UeHvrhme6oX4yeOoXSB/EH+C3bSg051IPuW7ZY17uPKWW7OiVgXf1oq2Oz3a48JBaR2I
3/47rclgr3bRhsBmITdDZ+4f/+ed62p7j0+bGKC1XAiE75cqPeMhqW5N7N51kdonaZsTL0+fwqNo
AqkxgNQze+HYgmBRWi1szqT1+75o9jPDta2nJB7kXGG6t7Ob3Y287pH4EuS6vmHRLG5qcb4Wx4nP
qzdqg8buXE3ekatl4OowdciCSjWknMMlPIt2gLs2D9Y2D+sK31xbHnqQPb6FRrI1u6i+xJnotn1J
FCHPCVe0uhbvNJBQW55r/LmVQxvyeF8elfqq5iS5peHPsJY946X6E8iC2C0tpCjCW+XZjaN9Jmbe
BAIyHQ6vaJ0PWK+6YZ1C6tx9A+LkZBvWWQ2V+lHaaDVqHnBpEWrTqrjeaGP2paNvB3NXansQeN/F
FJoBmWhrWxIk3zcRLKiSqeoZyf3pUSTFU2ocErMxD93UQVRcyO1NYJBs7thdVNfu3RpqAp/N9Mui
W79XkdEHpH4TiEm55YduqJPEnJbdmBcNrvw09x8dplXo2dZj+Jkrl5ymanNfVHN0eCgbnRUPW2+9
Ob16+CBwvmyIGbTbPrXG91H/wIV0mzEFRXh6fuLmV3/y+U2N41tZzP2Xli63ofxd1owA9aZsA+1x
SMAi8FM7KbvPXimKEaMjiQJaAGtY5gtAt5d8xZZZoHk/5GC9gLJq5vAFw3/t4yEyl4Nq5NPjbzXw
c58NzGlxBHStjbT2QnFLHMas+ZEn/Zdj5+6psybv3NG4YThDjRlGMkqJHp1XKADtOsEZ2UavqheF
zx2wfJZp9BbhPWvK4m4ra9wzcxhJeIQuRp/YCTz8yCJJfhZqOui8K3fFRcw1UXfNLl/vMRPy3b5o
pmGTjp9hJpJ3HWaP0hlElpNhnDU7cg4THRUINKy4RWqPJ6OyI35L09fCUYiwSjDVBJ6U+wtTmQ5n
ed8Y3f0x0LHL+JhDj2m6kYgxkAFFmIrwYN9WlBNew0Bosv/mY3YlW849z7iRmFQYGRsT2NWUT9VF
mkV162RaHBMTqOGR16E4PVqCNrbRD6iEwQq0cptEmsQhyekW6ZWvYGl+0yhWN7Ex49/O3fapJCbO
J7yfpqV6T6oovhCOCjddZMYbS6rsZQi99znPxk9VZCTtEYXfTGdqfKuavwkdfcxuvPi1qsPm3si9
pv2NDB0IW0lByrDU2dq1NZwWvZoORp/U24dkkubfHVlqmxF/7mdeYyQsSqM89R2LdYOiqFDZVPxc
hoR9PQJSvsZ5dxyLIT7gIZ9yUqvLOhorqnneOBDLdtl6mAzrX23weoS6/F2byUkOYpqvcRJdW0er
3kyBZWucmk8SaP+cI4aloq0EFHp1jMb1I2+cjmWccrhkTrTCiRA/bD37XCgadlRp8KZaJ9una1VT
DzxZ+tD8D7xk27FXZ8P/O+Glm6CTWHnJNF9s0TD//8bLtIustQ3SR2Q5KV+Fac9rl0qBlRGS0R4a
18j27b1mKHWWhvClq6wjJ5k6X7tZDD81RPHvy7DMGwJ3pd8C3IDON+uXyfnQU1vzVVdEX71eBrHt
G7OxXOaxHZttWcPqjaTEwlj0WO9wzCKNu1A1JJnO9dvcHP/zL+iRyfsb/fehWSIaEKM4yjg0L/Zq
hiMIaj85BaVo0psZUwcs8lWXv9Wz4x6mJi7fpsYjLhb7mm6B3FrvB2P9gqyrgtlxssCTTKjoeZqb
WgGHZgGObLLD+lUW8Q8iGH9C/OlYPahQATw0d0vF+urv2UEDqK7//SUpoMhlSm/24ypxWZAudv3g
afC88HGURxvj7i9vMlJ/VsPOyvrsGNKe+53j2t+aAd9ylqt9NMKuenR1QiPJrqtljVMkxgxo92wl
bXZ8qDYlPxGr+bz74i0EkiUR5NoZjLcKfOleC9WzAfCXC4SH0JtgobUjKlopi69izYA9vmhW3F0T
6DaT3iYbPUe7+u9fD1OsL7eZ2sPjBBBNfGkoz4+FIjs/euoH8R95LFYjgowIR+DGFX3dvXlxNj/b
8E1/iZZ8vGOG1b0axXw2S+jX2gAlo8KvcnhIeUylUPrnawGD41z31h9VD8uzitNf2cQVNYADfnK8
Of43FkIPvzHpWxvv+TvJ8diPIBY9NIJl1sk/pcO9KqCyTB5wRN6y9hI6bXuC8wyd7TLCY/nRjY4d
OHkWgjaYcjIP/ZuTOt73UiQfYnbro14xHGakiY7qAZww03AG2dO8D+3sXMFq8twUXrbRkbaOWpEs
h9TrmFE95p+/I0+W/9S9IhvUTo+Vvu0MvJ8xmuwVPAxRpUFFO4Lt9quX1iYqh5fdIHXuH5MyOuqt
XEOn4aCY4se6+a0UlekvaTgcGSX8nOc+O8Xm1D0tOkcn5LQ9IdUuSMchu6O+Lwp9VxtN9V63w95L
AcEZzTjThzd+icOerLI1bIT3n9pYefrwr6GKJziweBZ1bqfcSZ6I9mFazkftxIF4tTz5x5P59K7L
5FhW2fHfLDmblum1duXHksyYuWLjb95a+kVGLX4KvThoOiT0DdFLfd/P3nTOIl07QFCakJtX/lOX
hD66buRHeuGeRxWPO87s7Oa17mEwmiwwtaU762JUxNp68Uo1W/szpEu1heZ1V8lsvROF/Jb3ieJ6
M8ReaOFrpoXauz6HZBW1Vy8ulh+tgHCYZMm3cMqMU5LQQbeZfmgYtbxVNq3uQpXxFHZ6+ayRrva6
9huUCvFHZ7w9lkpywzPR0PrE/WNIzTfrEIqOTJ7nufPeNIg2BFdIFnZLMPWE6ictZW6DZMfQNo1f
hlR3DyKFiqAW74gJFJ0ax16giUgEZqu8jcdOgZP08uqQufbkT25o8NBhc7YQELdW6CW7LBsh2tQw
D7sUPCh+QSS7vHE2+TBaGIgODxdGMVrUjKUWHWy7kyfgNXIvbCLUznqL5+0uL3/mhQj4HNRHVsDZ
K+X0Pc1Wd2g7zTqgyux5cBMZPOT0wQE9thQMkkKyWJHI1LO3iPkZWaLfe14I+yn9que2f5E6ie2l
FCA08mHfZYMD+FZz6TQXch7/LtsO9CCXGk0SCdHq+vhTYprXBirWv4rCmhvzVlnHiPvDX0DeBb0q
4udhcaLnfF4YK5gFA6/128SygQRWJTGirBrwRShE4ql/s9fnRNdgOkSFHW7xj470uCBXKFqhBhDI
9TNdHePW6d8qS/xUDYFd6XbhXe/AWQqg6HpvlXQBdXtsS6yyVYf1gjTpOWTeLLz5gI6T3kD44dps
s49K9tGVkX7CzGOw/LorjO/9FFhkiN/NGL5nNrhBm4bujbyus50ZvL6FzMPrOv32uNwfX1zFiLtx
rvwl4uvodONbHBXAkZKCkZHpvdPQ5Ef1KOCkZQOpbHE+2FGyVwP2vmyag6Fhqj4bMRgqJwnRoFiv
IJDVtvB99G1uGRYRWY3T0BxzileQIIkwMCtoc3cf8qXyucjL3cONEwGm67T6SqnqT1asXkoVpadY
A6bize4pp3LbKBv4meZF0Yuh3tvQtPE+TNHWdDHlyDS6YKBSAVzJPHDnbEJLmtkVQCjwyYi1rYHz
/kTHYcMZqHjV3bqjNCK82nU5aKG2yl4czXCCKmoywo0Fbg6hNOISJNscYi7kM2Pzhm7WX+zQc/0M
iNSIpf+L+n3Tjl732UrJ7Szdv3MlsiASen1OsbqEWA7kb8O0BNeeMwS61VdvmNz0TXbV4zr54BIu
twa9GQsZspTgprmzU2R5vQ3PD4Fpjh5WYBX6uu5G28GOi+dmGgef0CQsqwGlXxbNp4nsEUTNC2HS
YhvrKXFRmIWnMSv9x9xnKJQVJGtYHVRtANLQ/ZbVeRpAPIMtUXQ/O2PB72FKrSHrhEQ5rX5cGxqQ
mSfNqZ+nkyey6cat1D+5mE4agqlXzRy+pyW/mj7pKn+ZDBOgiSwBPHC2+PoMxHbKBTA5skmbDuMy
8Ye1P88Z29FUd1t78sztKCbvpMz4dXy8wRP1DIHeIdly77b7qsiW6+NPOGx4BdtenOO4P0s6tve5
IPc4xGrndCHsmLDwrvEiw/7YC9HsZseynvHx7GszGq+m4cmbtywoSkCYlJd9mGuhTVG2HJ0yfrfK
8F6nJlsZWjLnIHvTe7IWw47Wky7yxLdx6rVt48HteXzpyKBa0LmeH9/1jbQ587uPRo8BaRhtHEwq
7WnMGRT5ahLgqx/fl2m1PHXm8ANecU/l0L1zGcBxM/XeY0SMQZ6++Qm/kvb0+FPThNp2LmNwUVgS
4DfTONisd3mdXMqCqfAWGIEY4lS+dFvSVB/VWJJJ6hONHC1Yy6sEJpSR2dTXn9aMyuol8gi0rXc9
79GKEugjsuJyW9eTy/P9f0aFjxtZqsg3Km4oBpyP/0pDTKWbZ/Vi5JBGTJVjKqqeJyu0Ltlghncn
DJ1no3kdSic5RDM4BMgi4xvLJzzE67g4keZZCKykvd/zkJzMcCg2j99gOclib9RSYdgMFHSYPz1c
u03K2zwrTb041ZLdDBBP/8xyvZCbJVfpaycHLA/LqG/tbnEPRmmEhO7g3EVtIu6O14v7bCLHOrMH
LiY2QNePZIExa2yKKoTlmTTNYcGgcrOLetflqRdMOlhMe9Cyq9ULc+Mt6Qcjou7ez7A8haQi1Z1S
vFoDAfbQ5RRbxpreXEGjYOr/+BKXoM37AeVrseIVcwOZ17R8UEHNfbIhKyFE2tfx3TCq+rtBUp9s
4vREtHEvrSF+ndaGUChQoMOyeE+N7blPjacRooCWZXZh4j+8PGK9ZjOkV8q8PtlFIHzPjy9mXbUH
y1QnmS/kr+db1UUN9dBSY7cPe4+2Z9VhBxPJJPmGl7U/CVdPoVU1HANZX9pBy7/b0OjfbEdThKxW
2XpVOmE+9pf479w5w3mYs/EsG83F+iB+DjhPz60h7HMxuEQrC/0+QkiPtBdSlt4+MTxGRZM4P750
qfkFQAf4ZGQS5K6aHMmTGvDxAFoFtgpTacRNpctJUvEwYe+OA6MT9iEduENrTTQvhZuY5G8bEVgZ
eV5AKrfFSNTt8Se31ncJdRNq2NxsHofB44shEeaYm0BDc8av1I2b6zSM023shk+vX/LXhsuK8qZ/
cQBsNyTyn/JW7kBLhScVJb//+SzZcARJba1O8LsUQTYXy7brK+annaN2mVkjasAa2LSlmQbz6E1Q
0yMWMNRWfB5MYFB6+UXQwP5YSyvAwvCKLCZVK5c3Optumu5VG3KCl/OH1evuNpf18uRoxbSPrWLC
ssi/TFQo/DGmMQtbh4Z3qcf3UDN0CC2QgR/fYnk6R12LqFyjRJJomV/4KM/pOjdeACygsizZ1mqw
ukejPZybvH8v41wB+Q7nwxRb9d4RhfWdoMal1/Npl+aQ5iu/MbC2wkzk1M2i+I+c0m915Tk/vJFR
eZ9Y6dlLAJet9+i5F+lMQhw/yX++xSPx+BaogHOwGlRFi3rXTgbn02uJaRZOYtxgDo13QIo/w14m
awa/26VmVj7XbRHvvIGY9+NbdkK9Jraorw1s8a0aaIZBYcRvYxrxVI3gBfqsxE9oxXFQrMYZM03O
yLvLTaziTs06iH3GFGtMh84PE2W/zHlhvzCA/9DUXF4e/6hbIrElUQnGeyjA+q4/Syum5pyXzX++
rVzR4MuGVOSRx7YTQRts9/iTFg0n9oKDKdbnICo8VNu2oDfDJ1YhlmwsBuJvYd/LO5er//guKZbs
DQGcDUKbwbFZpeMtvBmoSU9RmfzycCZgp+AB7epwOE2LeVvUcnY6U/5OCxmQ+/ujGeX4Il0G1kXT
weEr2pOyqvi10dND5y2HYlZ/VNYCRXwUeaA/pO9RdnAuAo4xdc6Fx8EdLVw/JYfNRiFrbR5XJqu/
xIWiBq76OsjMl1Fc5hSPznpcE+P8aHLwHtUU2+RMJ/Ux29Neibq9TVH0JuaCFRE04D7tuvZZSChr
alAjKVLV0siTfe5SWtaKgdAhaeIiyBU3Rq+byUcUzU+50rKDMU09+cbMuxiEk6AtZN2XFOOlKUr1
bejgeouVCj8CsnkUMgh94Ojw9T0BzfWbrqw2tav60+OsJchA1yryPhj6beEUiBX/94vFUMOvjS8x
9BoXOJIe7+9+MfQCcOQwXWYPTOEsEu0uHf5HjdTePbzGEeUYN9suYZXK54I+tY2lM530vpNvNtTG
3DGClkcrhtUKO85e6r9W3L7pqexezax7lkOMjXKs43vS2OOhLhqLrFpiPTfJ/NIyYQ66FFzP4w3I
17eii4bmajPAGaxo3zfWeF2ktJ6h2djPuDZj/NmwG4ECHG3u2A+YIw0p7eO/uzQh/5aFqroOQDvn
TafCxjet7lc/uxGusphtB5WBOKEZ8XwMo/dkdcrJvskuc+y6QVUBX4B3Y1wKxZinscKPmTYZxnqZ
P4uErP0U9k/9Op+XSX7Ne5gwRS2bLYm1e1zUUHG1pj2LRqO9XA1CuRrBv3Eop36DnglkKTyXBoYW
SigL1j8akINpY2uZBFGWslZHx2M5hE0qvBGz9+cKvd7eumNLSj11nIuuPzkTYDCtHX32dYxv1N76
S9xWhyhyTbAXHMzKCdltVObFwcLgR35JZy0TxWrdlc4hnNw74uPEyCcprvbaa/H7YvIK3ZR4mffM
ozhsZaGy8z+lAmBjdp/W02fmPjpWai0jxSsJz/bQTujPKi3OUeFcbFs1V1r38G5GRvlsTdOmxJeG
aqEl/mMmb4HOOYR1f4czRKIlmdqvPE2O1cDMOxnS2i/t8ZuCDXu3gA0N2oBbWhaWjxpoP+dQZ2Eh
Z9d09Kxny+x2YlzmG2bej3Jwp7PGdpx7E4JJLc2IID/RcFmST/LWfz5KhAcGSMfHf+rxj1IFPj6L
mLlzbQElNWa639mwX3rIKitltrNRrKO8ubXM1fc4k6HKr8b9R/2USH6fBgtJslqyrmgdl0869Val
LM3/17Sv8vtjGAMJ1L6txyKQWY9jylnq7VIo/d0xxeeSVgxkjKy9iWiA3ra01bXAvxgsmM2Dh9o6
pGQNQtRvXjPf8Aa5C4kSdWvIb24aZsAlT9yop4pBYCN8BFqS2yNot5yq9GGZj8ceftSU/gg7qz0q
xU6/PrbCY4Pe5bO6aNiJPqdOlMkvZWvpS1hq7oVc33OPSfM0t810bSfskqjAuxUfWuZ4jdIuX7aP
gExf108P76Omt5JVMnaFt5FimASZuulYn7mNiuhE2UMQQg53uqO/ccYcJcTEuTfN+teSGcZTFOc/
Ww1hBgZF/NMuFfM17kZm799Lak+fhR3kQDIShWXO+2GIluskQeJFuSPT3sRKA0K7CyXCy1c1jOOt
xDDnF2N0KoRa99tB1lRil2bGiz0lKHsx851eMvtT8QWFaBeqcDx4Xoz8AwixdPV5P4x4xMtoSYF3
xh+YITPPfgJnxA43/JWLpackDbJ2h4L/7Fl8lGjwct3GAMvbrCbnUNDd+6OoRbBoSxJ40GgTm5si
nDz1OqpphS0QFRAmiziWok5Y6dXzv13sZ5HlhB0SFKk4n3ylm8uu1HKatOQrrhmA4zqHAdUupIEc
OG8jMw9TZ/5fxeYnJSnGmYUDPW7P7AbDCO++uMe+6LOg76GYGLTnhIwPCVnIIwwTpjdDghXd67c6
rbv0tC0DZrbgaIAoG2rKeRqZ4Vr9KTTLKmDJzAlWG5pimf82auqrJfvWgubfWgjAAcabmfHVr3hq
sL+a5kHMYn0omzCATJwxChmCAeZko9fzM3ITHMH+G6PWj3YufySzD4lVC3KrBGgDGIRoyK8u/FN6
8z1Mhl+RNRVrkwEioUxY+2IUp6h7knpY7cJcq1CAvfLYL2vOIGQPDA30n1ibAsln2Kj40GJ/Qycp
bwXrq/L8o5/mcAe0DN0rSaGQz5lAZCVlvGjqb6bZ9dkLHXOLaI+kzbKEodXns9RelhTE9GiQ6Skb
FjNOEzS9VoNX3Hn5ROGYRRs7Gl5c0xmuTkwniG8I3mHLkAW4fMJVX4Tnjh0XIJ09AEpN8m3V2S+y
yOotaFgRIQO5ljyXWszwxcXpUXvovKMH7mBJ2hVtvRR7KHYIGyt/0UMjHDll9Mn09oSRDSszj/iS
Zrdgi5EV38fEbvez/quy3V+lBgAI246k6q6SIKMOA6DubBPG/47eFpvQIUnMAoiy0CTjX7jJ7kvb
pQCyW+0r1YsAXxzdeeh8VbJY9zQUoPwbGsSBgmvq1G+vkyIgdWWAn+NymUf0qrhLWYlj4wF3omwf
JfrqQ3Wdk5wPi/DObe/hKlmc7Bg587c8L/vDLKliK64GvBS1R4ikNEPIWOh3UTFdtMUw9nmu/oQQ
T1WO3kiGwo9MgbipLWQIQps0OJexFPZ0LY+RNrOhRivjHY8NcAoxDs8geo5uvLrGC/J8I3E1J45q
4FuJt9VTRseRhnsG9euVREt+8dJy32tDQ+nEZMYkZDQsVQaEotR9g1Jm2+OBlyL3ZVZfM3iuqi8x
mqsuO8Ia4ujEWmE02quq68vkwaFrulMXcTzVrMDbkG5/6fmBMfRyMpggDqGJJAfNHp6gRw4nqzji
R0FEJ7bKEkaST6BvBCt13N+VERVoczNnkF40wdLwG5ukrXYsPNsuuvgt3LjbkZ6Cf4KcyUllITHK
0fJ1maXsbm0OWei8UgE2m1ivf0FTxpc5YWYxZftsDN9DCJd+nGE46TUYrtL74erTGqVJnofCYFFG
GfJxakxSjPx5wWforbj7KGeepDYkcn57jbvsbPelZMvPxl5ithlM8OwGblYGJR2LZYcHMdWBEhk3
x2K2iKYVdOQjQJPKSsUGxfiVVUA47NL0u+qwRI6RnQPLbJJdy4gjGFrnHWe88yT4zBcMLNMgYIBr
ZbmXdfq3nsccfFGCebiZd1Rl3tFzAUqmDbv7cJUQIU33dqpzfs84UK3BucjMeo3DCqnKKG+rc2LL
RH/wPdGlfj8k1hb7hkWE/CeizxXmC6STWOIxjYborFNicDHUB83FPS9CalDgoPuSNZ9yYUFEjGCn
TyeVAC4m4AtJtc+fOLMggPMBmeZibPRl+m0SuqBnA39vz+afnKH0/wYcLtssI7Q+1NioXKytU/e3
vOclCO2So7TaudthYXogtWLkKqGpVxOb7/IG5TNKD63LBswxFMyjswCW6LgNC8xLOGhcn+1tK2qH
fZp/tQ5vQKjWJWUcSNtmMtudVTMPj0N3VwDbsxtW3kXph55wG7emsecGhDyHT+01aftP4nlPjiU/
hIi+Y6Ounzy3ADLBg0O9vDViyBdyvuNW+tQZ/G6YBf60NAHnOaJ8tUV2jCMp7un4NXJYbduq/SqM
HPwdi6FjMopBnYy/ADdjPrJm7thhHXsYy1sSIWekXhIIt3wpFCvwWpK/KNasoIFQZYfYXOekNQ+y
7b6D31ksC4LHzJbB3IYHnDNTtuVibmWJvxgJPtmmfc+qKPu3NVJgUCOH23jpz4aVMOXKuGS5SPKN
NeBoGSLtj2hdEp2hccOdWO4i7dbSBh8IK+UsnfvOj322TX3e1Smty4Ioimo3LLRwU9mWfESJuUW2
83zD+JS8ovjBDG5oLABmw8iEmoOg5ywAh4wDHy1jBELDwLOsmCVZ7DnYKIDG+2jujyzlWfw+TX9i
ycLtqyWXOfS+sPPg2pMTvyGvPTVZdylGDtQuj3CufImEIs6VTkuz/st12nee/Fem+znbRqgqyjAm
jTLp9nOb91sTFmZZEM/DIUiaVPU/4IJre5dOEl2SaxRblDVOIf7G5Fm648iywbrx+6goA0bx1qZU
Fh9lCFcehzyWoOatXmDX4ikJZks8G9l0trDIv5VlV+0oUzGLu19YnIK4g7+r97/jPuappovR2IDM
I/ZKLNZhNzLRv7mW9iYrWTchc5NKHKZ+h38LP9Mg/bjL2djRsT9ASyn3hQvAEG7WNi1mlq2VDCn7
dBW2YUHldX10lfN7bKtPfZrHIKyZELfDFJg6nsnJHczDhLJI8rC/EPEOFSJf6Mn3fuAit6FdAbIf
rusORCtvtHcxfjdtNiV5ln7HtM6uBMRtPNW72qEoiCtqCNKO3wEqSFKQcBfHhrwnbBL61HicdnMW
fxhcuElanZSi1rKJSFO9B2aWvtQjTKpc6IzqCabVocYTyYaPTaHn9U1Tx6Rj669d5UTLQ85Far84
achLmOy6kr2L/VS5h4SR6foi2NzmbIHiGe+8ux2tSd/c3DMl/rFqQnk4/arZzB2SH51HM0I1htsX
CojX3UQtrmtE3Rr4fOS1mmtbsAgsZKdPMOfpr1zHg1kZmkE+0d1N0wO8C3MtlfHdtuboMpg3RhLJ
bimR/Fi5i5BfdCc6Jo+6ayT1XTtfYdkJxAzY4kI1VEY6f9myvbds5MxL2RxN7VdcB9q4bcbcCPSu
5GZlGQ+ZiUM/ju9106Z7ZHBKrxzCfUeoGstBDUulfVWeme8SgjBJy/VtezHbjKz1YXHlSU5rRZ17
3ZkaWLNXomzJrZ5GtPV8Uix80KE8O2G9tdP+TZUjZDTHOBCL0NiCNDgb6Fo0xrTmC6B8QYiK9Air
7fU0O8p+L5bkNwtXnENjOHu7gX0cmyMhohVybUCbPDR9fyRxOmxVylFQLRLUixFUiUeFlJ7H8pSG
LJ3rybgxm2xuHXZ21Aux83ookHOpqm1vm2cmCQifWbItBELUuhhkKNkZOZNmYrHybz32XnS23O7y
yiQG205HK2w+AAkghFlEBRzTAUyr9tZCANxJu5OrOSvV22U1u3PJ8Flh0W/7115wmFqlJfzC6n/k
Xqm9zMzQErgZ0vlZFp33qTuYmPqkgFcvenqXfmCVYSv2dh5BOBct3AMJQofVckXC+AUkqWRIEIJz
TgxzGxJr3szlzBaBUs/2mXaWLNw9ZVbi+WwK35YCVbzv4U7IJbBC2W+S2QD6qodxkOPBM1WJwoxF
yQafyjYxCm3PC8rWjXcSILVP7u00VLDJ3ZadjEBrnisHm0kzyVPi2QslWlVsK2Jo4/wexTbbDwDF
BQUnawxuJIC2/uV1JvDTlNVqifeHQiveF7PzjOS/6fORsUnFyjjImbAyXOO541Deu0zSEYdZByfG
E7/ua5w5ky+G8O7OOBBzkH+QVkAf9sGC+2TjhlMMfQqQcd5syZ2ADRis37WLdgFqHv4u/sAZCxPi
WoqeGFOoQ2naiKjtdqNJ3HdphQTC7458Kscs07+3eXIgUlBu0jKz/F7CHxhrfI6bvMOEggmQZUDQ
wRN2tWD7ABffZ+0PKybgxED0ySawtcdc2uARxr2BfG+6vI84aKOmey8Jeu5oVHDYpAh+BPGDDpex
pvrkYIeAb3sa1cEtmBjyB3J/8xe7KXuQzx6b9GReMOCojnYI3WtmHwCf4HJgwwE+Be+boPI7thY8
Vif86XTDsYbFw17ZVvgTXujVs8nIJ68wbuaawA3Fty56wrlnKogv4zfL1OwtCni0Y7mqOZXmvmVF
g2lg9qmWmWaf8Aw5foX0e+266NxAjQ10Flg+N+rSaOTMOjum2+yzCJY4AIKIFXeXvivLwGpZHN2X
94owEOcDwxOn/MTbl+7rZPmsOFv4nUnogDDqw/VjMzvujOi/iDuT7biVdDu/itcdX5QRAALNwJPs
W/akRE6wSDXouwAQaJ7+fkhV2VXH9qqBB55wHVHiUSoTCPzN3t+OuGTVkyGteZPQzvEo5Ax0zInR
J3A/T9Lve7azxZ5HCDEUQ+TB107DTlwQXOukEOeJ4Kp1dEZ/6B9gmE7YVfx5o0QM6n5UzLE/M0vU
nP+MZjkgOqYm7l0ykyLd1eVwjma9S83hObT84BIn05s9S9KHjUdhxB+TZz96pZ4ZQsbZLmxJdHFn
3qPELgQ+AwupNYea5aP5apwfGVG9j7XhviLvI4FtJjxQfU8cDNcegisWnkg8lGaFboQ7nzps0yTQ
O4eeAIJY6JVjAghFnCk5EhwW9tPd2BvFnSxNJqJTc+pF6q0R6cTbwLGZkaXfFGJf0uIozPKRrq1B
FrJTDoUgZuwDELa7fIwHTLl0v15Evt14wwskci8sPso+Zw06gBgrzPYBTRyCr6Iio8PKTmGsvW1Q
tDM77fFDldVzwCtfDQlKJ40UWkkCE+LveVJM2+hA8EibWOwFuhcTusAdvuID28oEeV/8mtRIMKTT
2btSAOzFwgaaxd72tb1rYPRMdTOu0V09VUyjt83wNSOJ3cYFDs2iLM9t0x+Gvp/vrZQ7OpDUwo56
Yv2D+80nmg7R8UorP+GSGl4TVbtbzxi77Sjw1IGb2Zii4MHi2Utdi+oBW+iGqTla8cI+591nWmfe
RaiVKEO1m8OR4Chkg0jTmy2zgLs5NsWmltHJ7cleicp2Y7p1dEqIVcqpaVdD2rzXffvmKCLcc/Cs
lFz9zm/VvReRCtGE05Eztd63Sf891LE4wIr/YpEbnZgxE9QRIbPUg4NszjK2s+yT595zT8hsYYyB
yl/NHuiH974vu1Pv6B8yT3/1BHQyEOhpGMZ+Feb41pP2JQCFv80RPG+D3PyVD9YTY95yQzc37kPf
Q+OdfrnIp3dFE3Xrfe4wT5oR/2864GMqiud1MzDJmJ1Un2SfvVYpE6Eqr5qNyJjzp8oIN8nccwsg
qzKTfF+7SXf2mukwiT7ipLfkoSuDhzQe1v0ytnI9Pe6sCKBvOnZyjRmEUUKKcsEZvH0sSSGxqAkd
p5+vZgFN25f2qg+YhYeaURN5LKx7zD7dqJrk8XCcFJtHBj1N3e+Vnquj1VnfkdX1zH8aomztH4lO
jIOdPE8eiFkvHd+Q9/2snZifgQ+LR7bADozh3LWeACVdaw/BfzMXYk10DfLPKZjuJoVt585u+WB7
lCzrOOczkonFlNrGSG4PX+Pc3nVs1sg1x43QGZR/JaJa7GYQmrDVr0j7OnQsd1dKdI8h8gjKZ38j
0xz0dXJX4wc4m175aan84tW5g4hXXHstf7dxnqF6yO7dvgkYapL1yDSuDMl3Bk/DuI5NHHSGj7G4
NC0qRHpKrehv45bBl0fTEWdNyTQoJPxp6ghGZ6Mpk/Iivfw66Je6TLCQDkZ90CH7NVlIdOzV/O6q
NL7KAsGH6HMKCu5PWAJ4Fbe1n9ocHAjIemX8mmzrTceGtaP/xuWFQ9GvWfAK7AjkvzRE+c5XesgQ
ITHXCJf1RxyqQ5Rz5xcozatjajHcaxqjP6X1MphdsRdiNuR3+cUU02dv1uap98tPhjEm4AamxaWY
wHeUd0jqXmVg2odKpR+WXcGG6ccvLYkUZ/7LXdD2b31puBc/3dvchin8mG059j7T4/kctJ2F7iT+
xqTRAtQIGiVMYB0oxvN7gHe/46l5mFnDNmLMzqGJGqHPPGJGcgNadKO/Gbk6mLUTrgdDl1uXTJWV
wn/HIfmEzgr8eh99DsC1D1YZ4VDk+bouQWiw3TMZaEPjb3LzMZM6JHLNZos55R8JlA0LKgQR2Uyf
bCw/ZGSsUo9rsSnFQ9qX5NM1Zb+d7PZqdPF9b1Q/HET59HFUkb5EI0hw6BCaGAsLHqETK61vsUdO
VrMqWcZElrL2ocTWWo/psM6wxJLCpHeKSAZbaX0sbLRjKFWec6+YdsZgf4PcOYEsGUYeO0Si0+XS
6DAk6YdvyiAPLSdAyZ5tsMgwpOWQF8+RwW2qxXgtxalu4ezMEiMImVZ0OZCSZzBo+E0f/RDVkLKT
zahg4GvbyjYSfz5kP6pTxBYujsKi36qyhLpiJt+0nZynLNcHaSUUfCl4/DBfpt2ZTh78xFnFHoqk
ju34OSR7tfN6k3eNlFoQhhkzn2ax85Pd4oMPJGc9/IQwrtfAqLDHhUZyGmf3aahSY1c4HvCdGhNN
KuYnq0oeVGFuuODTx8wfnjuPOVw/vU26r5/xne6qqX/HyVBd0JS+uTioRhFeR5DDkNefowptkduE
z6w3aPysz2Rk/p5J6m392bQx86lQlJf+uxYmzTwu0jwGfu13xHC3/jSuvKTNLpVu0HJqsoNBwPB4
pdvlvJ5+NSEAaSu1Lz3qbDmqDxFMzM5b/mCRAnLTIvxZqqQ9DynvVDBDY8kUW4PELPOLyMPszxfe
4lXHymcbTeG874voB+kPS80X/7TxoO+dhICa3gp2huN7+JeokcuGHaRa2jlWmYNUh7lu+eSzYp/Z
9PxIAYHCfikb7Z6SPORJYfHIP3cts1yXlfWR9r9GhgCrITLFte0nHqZeLFeIjb9GW/9OChoee0J0
Wv6cItDlYmDwmTvu9zSg4c5Esxps2ged2x9lbPvw6cKjaFgzyTICnc4ctp6oArOU2NpW7PEpkigb
ws1DsrFNBic+WIgtcCylpKY6/dqf3RelLVTQPu14VJoEojECjnS6s/uRgBR7MA91Tik1Y8I1UQWs
5oERIjfp4PCcQ09jgEFfWT59MaJs/5AhF6rnztm2yv7VsW0IhP010lqSUNtuKeDz+57IMNYVmhp/
jo66Nhl1IQai5bLjNZMqpvQjDwxly5U/SkTo5ZttR2+OwaGWNt/gg2J/sjR+el28hsbMA9+w6fZ6
C729L2ju6/7kmemvLg7zU1GVn3R2b/7sJUcks0APdPvUEka0VwyyE7jua3v0mU86DIb05+RobBOc
6DIfX4cJjZL1K5bdT95zsfFSxuFECzcfNVpmawxDmq1WbXDK7YMxlY+5U24IgN8lPbCQud6zUoLa
2frRlhf6AeafY0MG3wKOK5Us7TYSLcv4TSyn+5O4EJw7PefAslJwW3Vk+vbu12SuSYu+uG+mrR65
8EyaMJNpYCx7Z+e51EgclTmUr6xxrjYBCzgksVvODId29Lgf4dTBies+kjIat6gDGYFIoGPhSH9N
eQdYL0r9HftfnjRAgCB9bOGbVptWVjw6dMgy0XAuWTrw1jZWsknaeOP4DEn0RGcVxM7zHOj85Ivx
W+/HyTbKqhPzNKIbC0QcjYZr4Lm7Npzcq2K5dWbUs9GItbZCCJRy7d40h/oKiYvtWL8h5CzbeDkK
sqadFbFYnDUyzl8TzeQEXNIJsQXZS4QDEAgHIgio/BTGh5kmfm1S71pjT7eawmgItI9mYIlvxZZx
NBRXfVvxQDIShgSB7TIIY5G79obqTtiMCqiJxnVnxdcMn8/W1l+WHTiLgq7A8UQmQlQxhHfriU5I
xE+Na+3Z7IY73eBc6CgZE7MQdPXt3qkKuc6sjM2//FbHAzA9dN62jbAZyySpfRis3XlxorrPpXIq
gjzyI1wrLJFryH7NGmTgrx5NfDC8h3QXgekVR1G4z1ZcBUgxBENVio82xJ5Ndl791dDik1jQmWrY
Nj4pcEbHhRhxnJia4lT7yDmMYVqDudwWscMDAEoCYeHo+0Ms9aFkPu/51KV9xWR9mAVQiQGSPyqL
boGE8NdxGrBJI2ySvdwarBFjgS7m/+jTsbWT/chkBKWdS7BB1X8rkE9WMsyeVJUfBtn1W0OFVD61
fxwZANDIB5RqwLA40rJ9n3/UM1dlGlrvkbSLU7DMBpcxiqsmnB1DUyHu8m02pNivastkoFddgeJg
iYAHu/G9bEWz22w8OGAb3vejXxqkzdY6WcdzcdGtJCK95Q8pyKEdrdSa9BzBnpAJYZavfbgu26ni
/+R5vAcYSCTnnXwy8PoGimesP96VboQ0yGRQ3qFsSUD6Uz6PP4owHw9B0ddrp2Kb3zrfEF6g2fT6
7MrwBtKGXXGTFYTvdSzmio45+UCi4SaQ5Y8UB7rZ+MTmDBN4KTStPTHia5/elh60L6/oyDeNPTX8
6axkaoeXn0aavLNCPvZB8m1Y9MmO/zhbRoUJbo866jGInPDRzW022fl8dTP/0o4GMRSyOruSpOSw
bH7nwTCvcSdzQ3lzcS4g2hRRyUg4MD4jQKf7BrjSKsAWjCuS0bNO5rOMwifTAs0nAJaNU2NQ/3sJ
06BwQSUKCog6hHwaUESY3om9ZrVCOb6ag6w/DtBcZMwMTUU+YuaZsFqv+BrhBRCQHTHqSs0Wum6y
KoyQuSaWkwKp+36iBpbUyfAmFF5LeDWdtggdC2t2Fx5XkVQvCHDOwo3czTyDCQN46B0qEGFcN/5p
6tsF1DKtgrR6rJvY3RglpTbZyh8u2evr9MnvDWNHiSN3nHIrpSHg9ra5Gcd63i0SOH8iOwoB5BGb
FASGxl7VkB0IkYaQ0lEEi0iOxyTJ9nqaftHKERvsctXSnRhGO16Ccjpj43W3jZ62jqIH0Vq224Jn
cIcrijgucRe0dbPLdPliN+7Vtv35Tg1QnKJgIFavao9FGoNEN6aCJEIOUpO5R9TZT33cQMqoZbZD
GdCtpXdunJhMGrQCbmk7J7yL3ApjFm79YTw4evgy+wIhZl1VaJjce0aO1JvMDDbFKDZb9tnzZWbR
NmeFvaMMRjsBUaVzU/swv+al+THgCHoOF4vImH0RAlfcAz67U9mPMR8eGFXoS+0yQgJyj0lqzLHY
MNRBfHOqAGfvGumR6RTF31OwN2wM3weQmEhsW2zgWGy3yDF/s1CTDDxIfpZjuHeJUIRWI16NNLhm
aXEVdlij4DSNDbrmxwjjT5Im6uwUzEpzU7zpwVz7JCyty07/6pO22CENMXhI8I9q3+HOoEix0VNr
9VFmbHpazujZ5RJOcpr0AHxzxL10aBZVozvbCBYYVvdttbWa6aX1TZdegrokK+kDwjpfx5gYrEKi
xtGkn1cYuKJIVrAG5xfCd4DzglSEPxt3ZD3FNRNJH8uOQy4MmbPlbsAIzxMooX2OcBDkvxyiq9co
uT6MqiI3muRwCcaKhjh6wTmLsjzPHZ74uMVNvcXlpYDkD9KVuwh5qh+zaCBtz9zLBMNA6J9YvO3y
Rbw/sejo4uFRVKTiCdNGOBIF3smunkiuXHndPiOT+gntxUeQaYMoloagnMzclBplummLRQmcXlIq
Kt8lVmr8nWfMf63+2YwUC2Eu57FRNFUmOZMZoXPRfJ8b6bRnFHcxEb6sRGDUmwRB7K5on2q/nJj+
kTwnQveElTncYZogv0yUh0rIHZ4U9+AQ682CxtnYhckAwCb8cXl2uz3B4r5Jtz+6xrZKwXN78PnR
Ew7QZKbCIEzF8LJNPHqriqaXzRkSD/0F43AxyHYVoTr4Wig497jghgge/ZSckrwDU8MG2ddzvvNO
EHnacyPNN8GYEbJlhMSHalDjHbvgZHsLXCojjpBdEODnV4J5s9JkqnT6OigLOTvlQ80QCglwfC3C
ONhEdO3wGxhjjPddCTDVWEwkDPSblTN6xsHQ4kPPpKs9DwzfI36YyTcz/aoQwGZpVlqqrHw09F3E
zPE0mvWTHRV7jZOUA08F57HqHoToaE9t0iIN7b1TTjeoTy5NhmeDGFP4CCCKrw3S1pWa9J1R9/IU
OQ7ObLe71njfiIx5sIwHIWNojyZzNrv1Dza102quDaI/I5/coQUGLMea/OjJD3Y3zgVBWki1VBw9
YPIlaqaqUPkt0a2LsQ9SEB8HqjikSfB1Ri44e5xB9cagyCoZdfc3HFeZaZ5dObtPJnhBg2cfCrJ7
9gzbYBBj0AAh7rUbzz34dhGtSunpPc0TKktSD+8Klv0MXV5uulBBvDc0HMPZgz9HlxIH5xgl/TpC
Ic4Cn5He7Y9RHWZnVMD+6ubvXmZXC2+5Swcuw7nFUUfUHXbF8BV5EgBa8K4t5imGgjDkeRepzMiX
xFSVcj4H0Uul/KVy0V8jiCHH8Pcmde4jz632EQ22xZAt5nlZCLW+vRG2HBi5zkgBkb7CiUSwniFr
dvuRECV/OyOQOioUr68kM3IW1Q4x4VArqhCbZRRDN4iR8r4CUKEfmM0nrcunoAdpZhkktC9/qZAV
LgvV6ktYpT5Pjgxbpo7LFx18omam8Byrdn+jDlA3JxuAJ3Ib8yMC/w9VM+uZJrC/qYqc4ElbWK5T
Uk5un5ibVOMJIv+DHIfpcpOkwipx1jeU3IAEghAPm4QtYyyAJXUMvtH53gOTcO6xs6tNCJUFq9CU
oHQU6Cm1lVprq5E//uDXCqdzXlxK5mWUS6VDNY+zGHMZw9IetMqi4WaoQQbH7ubxvX0pZ4Y8cWfv
Ra8eZnYpz2Owb0eWzkNaGgeo20eTEJKniiXwmqAKdpgGtmC39K63n+9zJAKB7b3JEc9ihA7JNvK9
R42jGbFvb+QYb4JpNBDuvakBFt3+tVrOIUyTir/GGjEfTjp9xcwJKSwm1Ffe+L2mxogJigM/Lg9q
atJcblLGXwfqqV9lRQ0B04NHWaWnfWSQaxH5Mr0MOn8Z2nrAxBq0OOww4mQeJj9uHpsHWItpTjUv
nJHvTmuaRzkiokIGEry05VEtNjsS6je3bJSCaJdt1kchBRIodoY09aouvAnxdHYVZjtuHMwPZ6fy
wNNOY7hOOs7HAT2coSv5c8xtnG7Md3tQVlPBUynHKLwRovy1EEDO9eJrxIADN2KeUjSi8XgFLL4n
Wja5Q6WI+jSGx+/OefY0OP5uSgWco9l7FjcTZVs09yW/ahWq3CosIfpYREuaUn31ITNi1ArxYylG
wnZDPrrUZd0yJt38fUyp+IrhoYx1/TpBp+JNGqNrVn5nLDxchwWYn1tliAy2fxgH7920HTqYfqyL
df+HIdKK4lKH0/SQNpTZao4w3RTTGbt7+6gcisUbPUnEbo9Ur0JZmxfRzikRW3H0uOdi/mnwfeJo
nQyDLlcXEo5nDxLAJo6D6s2qqk0Y6urBsrIKrnzBA6nTHmSZdLG441NFY8ca26n9g2FESGaXTbe1
OGP0MEwPsPhZZ+Crv+FhEo2cyo3Tq8hT8mqLG5GFp29yRq6mLhabhXUCfmyjOvOTaVNxmmJ7JHyl
fr0B1r0pAfmY286dCpuZZ5f3YMiSc8AW+Xlq1TosGd5MU4z8sU0djGGDYGSqTabh76of6R/THi4N
LKABZeKKWMthl+eAmPHBnTKPWIcqCPKdIwBCR05MnmIUpCdZUhJ3HMAPNvvixQN9e1ORJmzrOiVN
EOgf2+IYJYVf3qkYxoHNvHldcQMe/GnQB5S4BW3yohR0iunSMquKF39FBClL2N79sJh1QZPHu9DG
7Tx4hrU185hGe/lIiJjGsJ4xlefP4Q1hcXtnGHGwKxc8JlYQMbr1tcQpvutVyCZ5Gk6VI8Xqxuql
sAtW5TCUT0aqvF3Zak1d/4+fjkzzC9yBd6961h40z/kht+NPpObHDNt7MlZq7zCF3I6VAAcPDPyO
b+yyoDnfcNVEMXdPZcLApiiPiSnfqrjb3fBcykFhfyPSjUWBMqIjLLXO4+extIhth4JzOxAxVIK+
KPOd2+ZIB2raH2IpaJIrn5kVBs9hjP6g1Kpi2xTavNwetlXi/JB9rCF5pMOFZMvh0pt4oKBxi0Pa
3rMaufCQXs73f3wpfDL7KvO+HqqngVkC9RK/5bjhj3oAKXT71WynJcX70O/6Ax3B9N0OfYXbukOO
UHMRyMmxn4yy3Tad0h9lR42LmNC+RlWRXNAw8BuagYZEtEbd89YJJAj+OH2X1pl4yOBYej0Z9lGR
fs97j1Wta9BZKFcwlFgiWnL9Q4e+/Z54zUWb38cmTH5BtEHHIRhR/6EGtZWEpxb+iswYs4WLA4B0
mzfDgCGOFOWdGa/2Glw1zRjtRIYKwEFqeGPIdAgEVoLJuu02/YJ3tF7lJN6yorCvKiEnM1CPYRjk
kNTa7x6pgWvOlOB+rENeRBk9QFOUTxYYiyFzthB2eegPTXlFVPYIk95YMtr5xy30TkOEHwMWkBMG
yPBQgvTb3tAJOhoexsXklqZTfZwML34tp+BpAsJ+NzUiee0TwZTNSwG6L79pL344yRO9GxtK9ZmD
u5NGevZRm1+rMauZveHqn1vgzYYGN1qHAkWtR2xKl6txP6RD9tjWHMatw0SXfNHwmE7y6Q8bLR0g
AETRglfJ90hEoHGHjAiSRt8nCqu8IdAbLPaduTTPfx74ja8DlO0sqzD6GR0vZbRNXNFi9+fDwS9V
0RQvUaAZkIm89HBtg4Zsy/41ZeiIym00zmOMYwXtb3uJHFiSpAffzhMjKkdodJ6DYwUEoUEVsiq4
UQ43QPs8BfOROQWNQ8+K0cua5AucwaPHiXVpMA2uzE75R9PMGjLjPego2M63UaXGa5P/vlU4Bc81
2le4T9bQERifi+z85/leZd70UPn1m3ZkwPyW0yh2MAYi+Gi2diqeatJ37nwrdZ5Sdq+zWxNFYjoT
ZWlkMazpj26g2NZ0doiXYfKYPU7hkYuS/NggzNcJBpMNy+OTiaLqvgsr9uIL8Jxdkv/45yUgKjTQ
++j6YHtR/W1CHLiI7cC6tHV9MtIlUwWV68mNnbfQCPO9SNg7og2AiQdXqEZpfwhalR54xDJ4AmbE
e7n8EFErDyTHLCEL1aNrYEQrshBhCcc/PmK0VMSgO9AIuravXiJlXpEAusyAXH5FAb82cMa/lAO9
lZE62Nzq9pK6ZXOP642egduBs2T6jscbDtvyb/JwVfXaoFnD7k6CfCwudeVuBstUlxs3ppf135E+
f5BktpWaK2eIinU+oGJmw8/6RjZM9mqiaWLnR8tKgNuKBFpMhBkbIbuznUcd1WALCnlE5nOX5nG9
vmFkhE6dh0jHqF5R+qF1/w1QhLuD/xhkvMc1DaZCyfvbSxEM2eu9xrfGsRoa27jHmMs4CfVZa07v
fczutmiJmW5C+RwMr5AO9nOexp9RXul15gjmk4kb7DKTfQr8mv0Nk9rrhPTszH6oekL3vCV2QOCP
bDBgA0NNF7v831sW7DMaA2jF3twbveMNYHw79WVMrdxE3lGgRMJLmYDiaWAegwsE8NhSTt76tlqT
4ItYAuH40qkhpoq2bZ5U+yU4AvND8tsE6UegergjGXxp4Gr7gAt5BqXHIlqHg0PMqcYP5bnID5tu
3GqXZbS+cQdEmh+HDIoimrNk2zpBSl9CiewuXmNIAyw0mvGrNRG1lBkp4X1HFE4ZQjn5858GzhDm
L2ojqka+2T6hMEGayAMKB/mm/Zi9q1V+lK2XXUoQVpxGfbXqS9cm49RPnySGpXOYND9GB+/TjTY5
KXQs5kRCrFX53vPUdsFGqd/kMmJJtXK+1BZrQhC1a0aPA0scjZYWo9/OL4ivNsLwRUIculecPc2S
FoMclT+qmbtUgxn8SaHi/aFERwySYPROPensJipE5FpUOkOIkujWEtS+Zx6JHDHmDonpMIqnMnSY
pGbNV91MBmt4uBwSnOZK8ci5nZW3U5PTsy57i5XwGYxataYRJP1tgDLlVwwObq8qF/EZUW+06WpA
2dKDlTQYdgDryjqYgvBixsa7fCpYrt6SfYYLQpTiECDn2U8kvyd1l7wU3YWKvv7eOQX1j3KTF4Ag
3p9zx+ECWH6yW6weyRy1O78KnDW3rbdTflueaqPkdnLtZwccStORi+XF6geuzIsw2ZUnGLnvh9D/
jenMYhDn/i4hFT60rv42J06/g8LIaCB0wpeKmE8du/sZIcsaZXR/X3XGYQSjBwCcTSi7I5yeeQL3
OqIhK+IQqXYPSm4p4I2OOJLboRKZPk8L2W24dee7yJpZJHKSDR5Xt46nfdlQVE0upmcZM/EtS/eo
EchcnGD8iAi8O3ty9s+ckRkEGHZeOWfsc815Fhbz8NJaNKl+7rxxbKU/k7x/dIrCRxsSndisTaQ3
19lhqoW687lsV5lidTZWvbe5Pe2XJTdjtulye81T91z6Y/0gVMNsWlAX3FJObNj3x7kzj7eHmVzs
08oxuY1JLbOIaVkySG7fnZronbQYDd4xGHhDPH+bROqpEoPFp+wHJ5kPj05uHZol1qqprceWFG1n
dvUpsfCC+/MFZEm/RX1avEzhNAOKoILKaf/kAheBcGSzWdQAQCAuPgnorCduGHRRc0+NbpO7Ik2t
Hv/Xb2R5KA8kqjGWbOKHcBkpTHn4G7mY3GG4/sF41d6poZI5uSYwKSVO3bVX+P6JlvJTI7dhNc7Z
ZdgZUVV1iNpvqSri0j+5CdiFQXiPdpk+44fr4M1E/mIW4zhp3XhDLi1rMIytDJC1WpdmfozHlky5
Pg+vfYC8qPGz+qGLWMlaPDQ6sqtbe4P78zvaShDTWLbX0m5+zwgQjjnaQJ5bkU8nF29ucShFYLD9
JavqOKdYI3k+RntJPMC1LjVlDtsMLAmQ0uswRi437sxqnA5GQ8Tbwmq7j1Vx/wdJLJ1g18cZIWuA
YJcGOlOMBuH8oGRaolah7cSLW4HGGtQVW5WUDKWmeXWzKWUIx0TEEOmJNwYaRY+X9fatKexfJXSa
tSwE+VweHXIbJB+NLvd5kX/rWXHeGa38yFzmgnXKuV+KZ7SBw6vUAOKqfiGK3g4SRtZ3RcdU2Kyk
+5Kl5jWJ4fp3pYQCXgzF8T8pYa1oGJFguuLZD5/ikZ3TnSu/Zp9hzTpDctfgIttbjeLh85CFd4H/
KoxXz3pT9lvrvKBQWSnLXXk47x0bUTU1j2UbG85bUmTWp1IcCAm2Qax0+648EGHetw2e9Y+pfWz7
x2XQ+5+mFZceoyZJZeHcVxKXu5GfBKESzHmjtzGSzD3mTUPFNeJjTOCPIt5ufkMZSubkiLDmwLD7
wwwWwawiA6CdgG02/iq2GXMMhCw1dvtG1iR70BjzIOL0h7ZzntFtbnFn8eRJredhDL5qy92WFVyh
uaqNdRbJh7buLhYgEWb4vAonPeR4RaNKg8bzZLFic/kDhdIr2YR8uksekl/Ko+2lC2jHQa+bDU9x
360Ck0d+GqpnmkrYR2yNcUd3QfXS4rgAR5bhH+kYukxbA6s2cuchzHC1x+QUQUoVPpvNxmaDNZOL
4BRiGwlE7Sg3DdskZczn4yNF9FCqf5Olav01S9UypS1MwXLUEa4Qf42tLVVTB92YNky1q83AuOtu
Wr5k/kPWUu43zlSzvOKLJ2q+uN7ff3n7XtSRfGkGyGAUOvgr09uTHTVADowyJ9HBNrEeSWk//vlS
U91WA23Pf/y3//4/87wf/pBmSfv+S/j3P//y/yl6/P9fqvjnT0wwCDI6lfzo/iVV3LccPijeBf6V
xHX/b7nil09W7v+Hn/h7sLjzN4JmLMJG/Fs4rUP+x/Cr7Za48r85pCYHAaxeYpJMk7DakiS/+H/8
h2P9zbc9L0CuYJFU7Vr80BJLvfyW+TePy5WAF1MKfpJ863+8sn/5eP4vweILD/ifecFcZxZeHp+Z
helYbMH+lReMgS2qc3cyV7HEqZVwUm+0ch9yR2KhCQC8TtQwK6NKNqHPfSHi/q0kcJCCmp/5p3ft
76/tn0POnSWa5q+vxfckVR5J54IT+19fyxgTaqUmJG4Dg5CNMggC6D28dXpE3QaXD+plvm2cJSLN
ry8RZQy9AqmH9ilQU7IXPOQ2EAQ7FbxU0+hvVGFsO6fN199Y0Tf9W+FnGGRx17MBp+cvH/qSqi8Z
XbTho9pWdXpdvhuOmqwGxb+vK55FyAswWaau6oBgvLkFbDamD57OP8zYzP/NW7BkvfzlHbCFawYW
lwxLQvMvScL26AWSNliwSZvdPUMFawsSGe1Fg09FMwlSZVz/m79TSLG8sX/5awnFIRPJ9UUgnGC5
SP4pFMdzOlrvBu0wUICNOSh7heiL/VcNXgnXYSaHt2SYTqHPLBZCLHAONX/1LZmak7duYFEQk8Kq
s5g+6GS8c5mzsY47N6Hemdp955HnCftzT2qXvQq3uaZCFAnDcULWnzAtPg0SI1eXybsZ8GHiMd31
liadpMSDEw2fKVqefaJBJAk/+2AMlu/kXJJWg94Yi8C7+CHcAaFqUJPSKLfuOH8CfztnfrUnXMrF
0xQcmql6L22a4DHbGtMuEOOv3tQYtesOPR1GaxB+gb0e28ReFUX/5XqUcUFysioD+3s07MLERbDD
nbxq4/BgDeKeheKVK3PaGNI9hfPBAfNnReMd1gz0nz7IuAUMbSoQWC/F7NEV8bbQlr3SP12neHoy
ySTeoXMBYWhcU6f6yJKGMa44GVbw7HcmYTUpRttG3bUWc6LI8J4LHy0i01aa+XYCMeS7RzvyPz2z
ag/YxdiB1cWRPB9oE9WZXN1vJAlsfDc295YFy0UHp9mdeeVwnl12mpibat0/ZwQBrJk9b4OkfM8m
lxAa452h09OU91+DYsNSq32P/4dhRXr0JP7xxb0Gm+vDCEh1QiXzBQqKGI6+3OZNuHYByy9Lkuqi
Og8bPUVn1Vg5fqCKt8Y6UIAwER1+8AaIPXHUJeidta+oWiW6q3iRvVLYTEtcQB+Wb1PCWCu2PvNK
gG7N+B8ZUj+abfWDeewHKdubiQMOTYP11FtQVjMDXrBieeXnxtuAGNIK0dSm1qZqg59u21A7Dfr7
NIGPiJJDJUW4kWYd0eFwqbKAfyBIBiActqakaxAZquBnYTP9Yv+Urv+LvTNpjttqs/Rfqeh1w4Hx
AojoXnRmIidmMjlT4gZBiSTm4QK4mH59P5DtKkn+yqredNTCEQ6HaMokgMSd3vec5/RcaqPf6waM
QbhPtHMcXOWRfeflCXOmQCtrR3O8wm70JSrGx0lZCARRyzOIi6DL031GfhEMRoy5Ye7t0sJqAheP
lO68RBnDO2F0IdcivpDWaYiJ18E+g2d/50zp0bcIrzAp8hvhVK4ZZLdYcMXK9pKHdkbWkk1XrPxP
DawVHYk03st+N2XebQmefOhqmlbeTR6T+DnndK4GQHRrnVZGjYHy2kmHlQ4Xa7V4nzgfPdB0ZRNM
lw8X60ZmaN1QE4ZB1drvSCCdltjhqtn6Q9sdmsF7msI2wXCfIQJ0PeASYVZyvwQD0Uo7gh5WK1Xj
zLQc6O11PuwWLkfWGQOOMumD6lUtBlmgZF7YPHLYwMqQecW+G6dDxBuB5AmMB9WFZCSvN5RgnSET
tUkJzADhBMe7Gv2j0JaU1mXQz/4T0pElto0mhaxuo+KpyPtrqNFvbkWog1tH3W0/0lxOQYrUUbMb
qF03CbHUdgimveZIxsz7Am7QftDKW4rFZKE0vAbCwqifCvGcd9gVaVowkLx1NEQBZ9j0YNfOLX2W
+ezW4N0nICeGDdvWl2ytizOVxyChc2C27QZv58FzWogaBYV/15UPZXuV9GF8k3lICQaBqMOgdy1L
HMN1pr7kaRf08MEMD/MbWtSFzfiRF0Lu3JE8SkM+Lzm4CSBdDtDiOmqb5f2xsDrEy/yBLbM1TsbS
eh6WN81SKNEi/NOeLPsg08MswPK/ykyb8q2MJAo+8zYvPMiiRRqRmkk9Co9sSsgkZ48oMZ4jkJOV
T+87hT4GdTuiRGyCh7R9iDBQvLFZEchi+l0SmCn6ItZZWv6warNQ3NiNeKLVwBa9qL/Y6wMo/jfI
XwhdteISmniQ8SB54PRVg53GWmCgDgaAxrAXC9IpJtBoaEJwZ/tFMGZ43dLQEiB66yej8pHBttdE
ImkBKa8ERSXqTdl4optBPNPL4djETMGsXm3ScUYf4pc0xiTo/I5zbcRhSHgjhdfetdb+EskErxaV
udvuQSWcqRfmON80dFw4XotliD1ac8Uq0kyS+hGfTheSFRqll8Yln8NCyCY0nDIV9W1gPh4wEVok
W8vEOkA//yZp2LDofpRvIVGYqNlyP0WUOLQMye7a0zzOp8i+z6Rz3TZ681T2zqHKCoBN+bAXEXui
lpLJ1hHxl7LSPloDLa9HThR1QLUlC2zakB+G6D2cbky/NwNQcNvaZvmQMroZlTxKdBErlXvgL6nx
IT2dg3QCi537GD40cWOVxXUqvUcSQbEtofTbhIMesAFogn7i5ehXoiLKHHjYFVWKB5IqqRvU/KBH
FaWSQMSMniPeCIqVEpkmLRgtAZRFZ3YVhhWgR2mgHf6o7fl+nGF8gZLwSKTdNQxatISw8SbtrRVl
SDUwazYCk/dGCjcA9cOdTHgsRzF6a6rBaLy0uxZvygEoDC40wjiGOfIxsOCPdq3yaxfW2z7Dei6V
n23a5AkNA4nraU69B/6KyWxlkJKI3C+IF2QOwTgR5TQ/XEUNqswuVWMQj72z0xv9Q2SMzZYA5ORK
4rBeVWwgIqF/IPm8JBagezyJmJ1R18lnTbn3kaEdEyEYUlBCp8F9aJvM2nqjyR8QgqOZirYwm/KV
avMrQnTVlqwYw026tSLDONL3fTcFnYl5IxMvGCpS4onw1uee/NwtvmwPLCyGDPlhaSWvoyO03WJk
jggGRCjFW9FmCLhlBlCoMVzywvp2P6Ow+DY23Hl4jD3jDVilsypCPw2KO1WacG2ztWptc5uk1VVi
WcM6HElOlkA8RqPbYNIQ6I4tSUV+PznVGV1uv2qxXK2alrKfUc1PXoQkcM5QL3TGo+kSDI7szWtH
env4l5HcbTSBJLGBkGEOerjTMBF0pv60zOjr2iobypI1zeMFWpmp62GoL8SuDeeeEmhQpDehBhXW
HKJ6XaiDWaOMl83i8C2HYMrTl0F3sYbDHjAbag1FRN8rRO+Bvc49wkUat6nPttMana8DyZEwRCbq
FH5vr8re5fNt+mibN11EabemrAvNSINst9Yi09hoA8BGCkInc/CqbYKOej3qkWBzIHHhC1IRRRGh
/XtqFLSD0NhR5VwXcwwcfZNXV3meG2cvo2MWI1W5AOnchtAdtvSa440AP2p7wBlQhTEXEaYVE5Jd
djOhGywrW6XIb/TBU0TRi2nIswBYSXm/A7dWghbvS1z/5rUUmrvEdSSbarGAVwqZHo8g22R2dWkz
VktjDrdkbuKFii4p8RKTGXlXeiN3RAeZV/jedqEZv2shmxtKjHRMl93HBNwc0dNsbukN3MOyI6vM
zfbItMTJx0HOZsj211kVVfC7unOILWMtE/tlKIkmGpDo9tKiRW53IAUAglKnFg+DATTGR7KVGe++
ZkKtKxR8YswzXD++RqIiabzF8VYfSRkXHqlOAJU3Su/AmbnsEqQmgdwrvw0YErtc9C94BUdwI1AR
w6Z5g7tXroaJ5SFP75TGJzM4PtbkCOBpPBHZonr/ZtDiN+yXxIW30bOoHUwDCt21kOmmjXzG48S2
sPHpwllxvbUSWx5q0RKeRyXesfZQFzZAWNBC0ujBjOzeYgwCpZXtnbb8bI/hZzngY8ilnx/LVibE
0LG5nMuWWnT4IVssPnrrJQdI/4gFKQUOTzZtm9IEsSYhvjHpJdoKNi1vgY3mjWIV9aKw1tdf28EZ
lvCE1yH33pLlrarG/nPh0RZr5YxcVjPf1fjJmw1rJ5Lwy6zXA8NvJVP0/JZub4ka5TfZMDvYXK5y
RJskxaJyMxqWTMfb+5NxQxQyil265FDAmrWEa9tAzxEm0rby0WoHTtcaQa4+TLek3xie2jmkgiB5
7NmlufdzQpdLY/6dmuRtglCczfVmiMWp8I3LZJDdVkXw/sgwpr9UrVlEDyoCRY8u1M62mSpZYdx7
yX4y1CnwZZ37Zgvv7WSlFqqPvuLxrGA1rDWN3W2KjRJBYX2wZt+/6mCSQsNNX+GFcw19AwtsnIMR
qecCPkDNYIHYLep326L6kCrIYXgf5FTviAaB9FPdwxNZuxoTEDZf3fOebUCSwdSoezsK92FZvGeQ
JDI9/Zhq86w1+ucm6j6Uc10540MtjUMMgGRNGxhoeF6qVZWFCKlvIzE+Zpmd73Wv1wPUkoEU1yWb
rCHvw8s0YSwmGO1Va6t7KFO22T0anQkPBNrtwCI+qvaLPWdB4rGnqfFQZeb4xXV7RNBMbsduYu9S
kX+aN/kTvV+xk65x0VX5leBmwiwMkhTna72e9K2YUaR7eOCy3L5rm3bYVra6lcheUMyuZweDJNSg
Z9rJF84Wb6DOV9h2zp1A4uslDI0wzJs1bqYrvRWwNgVl2aJnWyU1FBPKuat6s9v7OluhOF06716l
gReNbmMOTWszAp609F+Mz3W6eLi17jrVYftakbk1EP2x0vtdQCqPv+m8zOEoZNAYdL2zpUCWpL6x
CWs0FwyxzRSPEzYV8MIWqsANoPLP2HyqVQwqYSxQ8FZ1eVHzciZCb44LbQ/QUD/OjoY5qrpxmhl3
kXs3hTUMP15Um5rUyLLBonTVsJAyJKD6DNpN3rLdkJPajLLQ1n42QoMS08UsCeAjPOU8O8VRlD0m
7es5M28aq9G3jWQvTuDcRtqFhk8JoLqxJNk+D3b1NSGhKhBt+c70mQXhsjFDpRwwe4VHIsHuKhyi
Xl1z9EzcD232G6JRvMWzozfHQUI4LWLrvWh4FVTZHrp2fpop/nLIny9eMbkr4Lwbus3dirILaA6U
0gh8A/BEPZqXa1kpfVWQsKkQci3ibyeS+iUtXjvYQxBrRrTxRAZaaXfqa7Ncu+OyJ0L8liA8Ya/U
Y2sCF5Onqj3O6bhhU3SnWv1SFzRiI9/fwFhM1nDr112PmNqHyDmYzzONH0psgAz78q218RtHA6G2
w/xu+EIFbHLj2Cm3lmSRkbX1bmdM41k1viZCfgmxxaEXru4EvrSzmum0uYlTBGP83uYvrUKvV4zx
tYyWuc4VD3NW7Xv6+qvQw34lrI+kSUAPNxB2UGR7GzxR3rp3qfVMRMsijd0OuIqIY+2PPsm6hNGs
KRa1EAzo6jeIphm6VMfM56ixj2ZPurRQICMJ1sNhSkbz2prvG388V57AM2b0W9sdXtvK36d9AvGl
vIyGvs0KOwChsxLUCahONk9W3V/jAqXhM3SfFYoU/VPmxqAnk7ceGKIhrlIQMBs2z/nJNtS+M1gF
6P3Fm4hFkkaMxbmS1dbV3qLy05Bj0Bha54uTYL/yCuIwE899RfzHdD/CPMpM0W/sqlx3VeKs8buY
mybV6m0BpL/G0dEfspxhFVbE3ILQs0Fbs8KZFuDIYYEGKDbTK6CJG51dNCIEtDnYT1aUXMg6VDYl
PyXONYFv2Pp7eehygcTctY7UyNE6Z75x7kfrdYqy9CoRxx6MOCr48jQSmDKPnn1bu8OT6U4UCkPV
oBOnL2nZcUQ4R5rS3nDpQZHuiaBAHpOQMOFOtzmlucidNC8+9b2+XVIBtq4HEghFJUfDnk/6sdMp
qyYxSnUSL3caB67tdOXGXQjJhD2XP7sr5Aw4uzMsxdIBdljIt9RsFzlcA0Anoe9fUq1OzA/lMgpb
ugAraTrOmv0W+Wgdop6x5jyRThhNI2o1JEZsx1CZQedTAx24+1a/Ax1ckS6lEwWqmzljpHsoE0rQ
WP+7kAm6HWCT2ZF+dOvFnSKrZDc0lQSTGoIYKuqATEmGRw9g6z6F2XzF641CtUBZ6GIATmm+weIg
3xEoSmzW19hv3wUW+2DIxJVTDP4GodCxmyED2KMjd6SUQdK1ANNhkV9jMgWRwOulz7Z1wFF1KAcH
4/YAKNRF2SAa6pyi3PMed+tc2+PvsC9x7Z/Grhm2eHVsEBEcIYZlgqxFeeJkdOD0cT36wgYQhCuw
T9JdSpUsQRR2wae7ckvbOsZFuB0c5ouwH/EZGfUi8VlhB0KOkEZBMTFrFZC8f6/ijyPYtV5wCKzB
xZJBuyYRrEJbQR0dVz7oCXb7KPX3EOzlqSo9+BDslHtq09wvhkenEDe+w74+Q4BBN0IeGvc0e4V8
rFG01inNgyLxCy5fnsJGpw/gODt4K6xjVhlf/BYvo2Ve2Aalh8pDRxvGFPc4mIcsv3ax7aw4Iop2
2mkN6ju7cJ55e71NBzZ3P2neJpG2u1d5dq+6DKZ1X+0TT8uOKFG3rd85W6nLERggBkS7snLq5xWM
z9rdiUqsBwe8V0WnPmhL0Nwplv1BAn+0cFVBw+dkiNTa0bOtqfXhOoyrEXOWzmcr5S6eUch24cfI
2DrGLpyksL+pbPTa0WyER932HvLc/4RBD+LOwNbfJn2axUGHMwOO9dsL+O0pT2320TJfBGLATIp9
3WAfAcTP1HdFxcfYppW7r6mD24q6UDShGzVh+hwICIRBr+9KYOLb9rnRjeolpFoe5eDxw/CYdNqw
z+uTFmN+HkdvvpVevEx0yQsHJh6Vxk6OHDWHdOlANvOdoMC+c1owIvkyPPkTRdgRBUwP5pdYYW2F
V4a9bYUNin1+ZvXIopCYBnnWvrej+9HW9lcvVHEgDM40knTAVdi6Ky1vxd7QtJOEIbJrjObOZvSB
CG7uuuWsWRBBt4LnctVMGvT7Sb+2WXUQe22LmEyuEWxDmcVNkFAdQ+rrG4HicLnqlDSvKQSzdtsa
8by0BFdD/zYjEkPaMFw8L0Lh4RL2AkZ52jjGgKUMCbGZ2w94W811JCrJASN8wTkMNc2okfcMVD61
z2MD/xIB2BigKvo8QevbjEBOkKGkU2DM/Pc5fVqQRL2FgLEpLOsIRuySAuBUFGS+/SjmTDZ1BNT8
zxqBRIL7yljF1HEoohZWYIGI/0Ur3FhaTj+1pASmcccxMf7burV0yr5rSc3oo6nudMaqLxwF6QM4
R90Pm7bsy7XmMBe0LkTPUBoAjIwdKRZfsFzr0JimX/XkDNqwP12KRTtSN+nH6kRVmPqPl2LprmG7
M5fS9oyeNg3re9cNn9Mme+kVwc9s115saOErLTTPynLUScudTxgyUG9lMVWHdrj+/9tl/6Fdv3uv
rl+L9/Z//dB7/73n/7Wq2dpiCKLlv3z7j/b3D18EZZd00616b6a791bl3Z/t6KVR/l/95r+9f/sp
D1P9/r//x3/eijeoSH7XVP5LK35LeT5PtKd3TDXJ67/tlq9ef2jN//4T/mjNW7/5um9g4TBof6Jv
oS/6R2ve/M2CA+37HCTAzdsmr+efrXnxm3D4yD1B617Yns3r8mdr3vnNoZeuu7phkvBo/z+25n9S
g+h0/n3T0wn0Faz53s/vna93vQ1KRcPR0285IIKnpAiI0pUA612D3j2fD1z7OqElQWOf0d+zxxqC
7x7gze9D7vuuvPVTc/jbZdiWp3u6jaLEtb0fX3/Ngg4QLvUGPKtE3LUjOx78+htHa2BO9BgRCw0e
OLaO27Hv1gNbQcJ+j7U57dwhukUyj1JW29o46lWXk5fYHKgq7KlbHO0x3XPug/gx7qys25fZs4w5
Vo+MrlG+ioY6VUiZimOZ7KnjC2Ntl/1D9ivlgbH01b+bbX6/Rz5Ok4w/2zLFT/fo4J2bQ7/VCHGM
l6RHIGoRLDeWBLPjbsEyw2rO16P9NKkDDACPhULJch15jyN0cQWj2THNzQgM8e+f/vKLf74wR7dQ
gfoumAb7p7kn66QVGaHSVlHmc0iPDqTx4s1PwRHoASY1SKx//wutv751vNuOq+tC52X2vmmUvpt4
bSlyfZzwN2OMpCNmc6x89/FlJcW7nlHPXeqQdC7xsK687N3DgKzzqSoTuVb3xHxMB+mkiY1f3uCy
Ij+nv4+tequl5PcCw2N7KIEINrO/z+UJ38mqBMpJAgsdEkSEen/z97dj/PUB/ng7y+T+3e20GTkd
luB2OuNtxnaLR3NdmPWRTPDGG7ZC9kCoaXshoAwNY+20NzN6fJ/GisgM8ssCzNOBOf2hk/p9ivwX
o+rn9Y03jutyEXr5KHhM82fJxWxLPAH5zKiiz0ur+uwqLi7BuEkUPZq9La6/Dfp2SrTtypsKTgTy
FyP7Z7nZcg2Wz7Dm8TJrmfZPahOTJb5zx0jjXAMDfJXOOTEHDYRVL2s+hY7Y62PDGas7ykRQxq2v
SH+0Rvveq5yVsvrA9luC29yHeC434DY5afhP0NB2qdfTEDd+pVMxftIHLdfL6quT+WiiTkQd9eNn
CdSPPk/CKFU+cSmgK8M5PwnNwW8TBamA4+zdgeLflQm901mjXHehD0HTXx16DRsxTLXMo5RrvnF8
vc1yygKtc2yKaltS9FFQQwWcr5wzruacplFdeV57WSoDHu3leKaW2NCNGVOK9/3W6iiHofboOarg
GI52VbmojboteenHjAkRS/AZvz9xVeUp9vh+QksUXgqdp8cKCxeA45VvDLR0gGDG9a5jGHWcqhxm
+8HL9gy6UzbNeMnbi8K0aPXe/dKSgSUUn+dwAIbl4S9sWnnX1PdquEnrc0pYpLNX1JU89JNcFdWq
7Kaooqsu6ujUn1JfbtEJvtDM/oIi9SoZO57iJZ7NK2+oP6V1c8nHfsM9fFVw3yEJfTgx9dNhvLdg
4HggdjItCrze3jlGcsggMdQhFQAvwO3MftEltQEzJRQdePSUT+ryFxH3xk8SqZ9eApbHH1+C2ilD
MKsYjm04Qn70eQnXdvKc1ATrXnA0pluyD8mqMR12tLGgbxvvJJMW+8n3ehawVorqtTfq/S8mmn95
XYtI1oOApKPO+/G6SrBICr8x5vVQ3A7kvOnnabgIF0nIfK01S+d35TxbDT5furKIZHmHM9Kz66o4
pfOY/WK0/CymW54TSk7dsYVleL7zbTB9P/FFtpuFOgRph76WDRTTHWka5Vr06PAJpW2ISYByFyIA
yiSo2g8+1J15fJmcN81Xa9JOkfVQ/yhxGpUyqD0AIRktG8PYtrjK7ThovCuEKtU9YGtmcRQvoGVv
Z118jnzjql2K6clXh7xNM0G3YZLRqpdQ3Kk4gDoYsvMvnv9ftyk/3u9yoPj+fpWLsjNipcS0Fpho
tVpE0Ca+dAr+bWXQ3aJZE2bnJNcxOfX4+l/KpD6ojnJTBRT2F5fzL5bRRUjre8vcvqyjP16OYjHJ
wJ9rSx7DNmzIhQLO3vF1jgdpgXRL1tRGWdfYTQPTqq9T3ls7/tVwYXf80/5heSr/cRnLZX73VFAM
4bJdLsNFMK5jtEvxrIGxe7DL7hc7h3/9AfzHr/pppU38iDTF5Q7nTAtEn2+w4a0jQlT+/sl+2/b+
uCXiloRtsmIZ/Nv7aaDpbJeIHlhuCadeEymO7/OySXEqktCW/Pmh3UWOBiGfSrHZkg833OixvckO
pq9ulWoutnibaBdkCCPAi/395Rm2sVzATxfoCt3wHd53Sze+zWDfPfPSD6NaDqRG/BPZ9U9kV/dP
ZNc/kV3/RHb9E9n13zCya+xKZIikzFeluNJBOxIjaVxMl0AgpcBR0EahQ+YWX4l4ZfOaX3tqXUbO
Gz3zrdsgOOqbaUuzKFm1oroUOJm7ZIgOBbETiU+UQGrKT2OnMHO6CEsK5H7gs87StF9M9CjbLHYO
vcpec7icdDNzfTdCv8jM6IaYE2+TNqSYeG342WvQP0G1B9udyhsBdf0soAutZFuchavAWp2pSIcE
PUlwk/UlEfoSjQCae1K3lUyfPYlcQEbNl9G81cfqkouSrycY3B2IDdh+6BColROZ1yCHA1qXQpA7
1F4i0SrXCFCSygs8JHjoTQwOa/WnRDNvlZZDKYIujQn8QH6P2CAmjjkTEg0Zz1S16sg6t5n7hhpF
orlj20zMaqEwMBdRCiOhIMwnPFQD+dhIjBGMT8QJTF533+gISRHrDksAz52SRoGCkK4rqB2xbjyg
Ho6oX5Xjvfu7/Nbxw2NcDzvEUnDN9OYs63HaCVEB++/pAXsYPojJIlDWKF6V7epbOeKzJ/k66pwa
iYNNAaL+og3One8MCN7c8U6YPQhOvaQs09c0f8P6LjRytSnNut9nzrGX5km31LqVlKLSVvbrxkRt
6GfTMXeIDNZUckE5i35qGGnTm9EpbRBhVUNOpiPoohxpkbFIuE1UXfsJ7/Pg1G9zgpTSzPWaaBc4
ftxouin1kf0xDWiZm1+sWf+wWjvbj+HYoSpkd70YP6JK/ypyu+U4EhrkU1VhwM6fKPEpftafvSws
Ud1UV5HjviWafm4TFE6FD4HRx6ICdkAFqWFMNzJ8zWc2imVeH2QzFucRLAxI/hcAvWenM4ttm9As
t8aOiDhhz3iR0YFHdnTRC8zvXpUexrIi3TCzH+1x4daRV+LqJZrACIooGqN8kydkl9fR7AWj19wS
Tc05dcEE44uvkA+vsSyRZuVQQ50qAjFLKqxdkgSETjlYzuHvrvwaq+oY0nIcepBAxDpDWkbhHpU3
7XA/dM4+mjHWz5rvXccmYWYoShasY+d6X/GWwECJP0OBIjA3WlmpeQnFRHUkfKxf4rq6gpMZrooG
s3uvMGLU5R7XfOC42E7nFpGxGUXtSvTD/ZIckkVjTcoBjNLZy5CEZgwvVb+2GSNAuvmdpw23YsyI
I7WxObgId3k1MIT2/DDLDaDlb9vGbjdFDSMehdhd2wPqdssnAVi8pO7bjclt4WfbLrLfw8J7NVW7
6XsGgTIbk5a4mFD68YLZ/biP9Geo6djFUYHK6qsBoO7WTcgCJRVo53g1Yt2hOekFOVuuwtDaT84a
xWTQAFGyCi3CxqATLwFqUaYPtVUdfRDAKw1WmQZ+ziUsvKufEC54gV4kxqZYcskxxGODmdQnTxuB
HmO1SfNFBNm7/VpLCKmq8YJY6Fd9D5fMKG+tokBbF18GW7uaLbT8bUwDHgt94hx5yU+ZE1+iJDwD
OfJ3FVFUyFW6hMhkkDtmq30dJgCa6AvGoUP+7lDVrNKTlekfNBcJNB28ANg949VE7pzN3tlP+v3o
UGWNLVkxlZc3DdmHXp4/YGZHAxpiFp0n7Soy0iJIHBzves1gxvOHdBhJsqKtuGnGT3PSHIbxPWmI
w5q07sbs4FHQr6U6DHy5T6IXpvhuo1XiNOkk3RS2PM8IBoUoAL3m+rUTkmLXUXlfUhnB10QHc6z2
Vt5dBj16VaCn16j6Iee4PjIycSVT59oafeCrxsVeaPgkAZBNYWzhc45aeT1TXF5pDeqgVohNWsOO
soj0yh28U/rin3qMOnmqC++GBGAbjCriT08gKJu1xdbt3NK0+2J5fAQogb9yYfhF0LYn7TNC3vtZ
M68n5G6LRJsm/f1QWKh+9fYDVjRp9YX8pBIYTvmtpde7hPhAkrJzPvt0J0UGNjdTV6qFy5RNpxIN
J5Kz8IE2NhHLLGK4sea1rQPjzHqAIBqgX+itCDXhZFzJpkl2uuHclv1UwKaZQG9pd4U0zorSoZzL
Q+7UYo3MyQ20IT0WRFsMZXRX2/K1cPttPGOIHCNWjnqCOxPbK6MT56VOicuRs3BLxCcV0oa+NoII
EGv554ZJTG87PpRCO7Wa9mBBlSR2ODW8hyXJwf6cDeqAQJh66gwylAwhZR298YK9ABQ6A2aeNxo+
Y5XBZk6Km3Gyz0k3oITWTnmkBYXFhF20FzLJV/7y5hWnjAqx7k+bVGgn7cFohw1U6ieCzVYzNOQm
hV+SLvNL/MkZs73O7607yq7DvMMpvjWaC1PhtY2+YwgnCLDw0ePu0CfxfT6FEAKSY5rae+jJrFy4
LbpLzVpqtNqJKAZ4waibeoIjchdrglrbRbwD4XtAYmRbLOJFsSf/8ODjFSCcjZkYvKqbiqNJC0PD
74XYdpfOpKxF8Z1pw/rUEGJIRL9ecpzQYSBLXGPTI06xAwYO2AK5B0LcLdpp/IOoDdRVoX1WVNSQ
WXc3BiLQHCNipGt3UgNYie7ccfYuTadpIMhHiiEYdffREugZSNCpiaYs8k1vR4RiOatR2OflCniw
ntFsK/mUe+iiYxLrUgCbUCNUQAjwHi17YKFCmkDz5WP1EufJ0ctJXIu0E6nd6+XPFZe2PMyl3D81
067X+sCxcKsQhpRRGFbdgQi8dVHPG+HEty1GIKHj2cLX00TRnR6SIFaBMJjrO5UdqRLuoHRcy1G7
S1oRNNWXVK9upk47hXqMxJP7omNfh7hDu6ZBZGudR7NnQraPfaTfsLgROYCYolXrumovhpuflp4U
LrfriUm/tHCo5oBwZXxWyK1i5ex9rzyh9jouH13WT7vCaA8jvHSR8CqC+1m+bgveP3u+DtsYP9GL
IFGjMs+4e9b94N6PenJrqvhoUpVXmn1sEok6GF3s+GYqZBszyCfsj1EPoU4iQQMLGziGOgNPecqE
SZ1dg1pBEWxxOHTGtjFfEJ2nNLcqddXC/ah8aqsF0aSK6YWWV+ivC+PFRtVk6HewqTYjLhp1p7OB
XCrucwi1feg2Vn9ZcP+r8yJXC0EQKdwsnrgt0dSDrk4R+OK02HYsP5pubudK7iZaACR3I9RYvHoA
O7qMXHUeUEFHlYDWCIx71ZSn5e/FC20crGNEFqVQayPkR2aEfaF0VADsRY3VJ2eKazJsDbii2PND
baEtCmwhBi5pYc/zW8J66ru59i+RwIldEQTa15+8VA+k0W+ELM+Tbu4cgklnhSNFRJ+rFBGQ8xUX
XKExn+iBjvo4FecqhraNtCtHpW7oi1AGqbvfIjQsb/252VLBK5djhzqqIdzWxgaeHdJmY1505eS+
qvbUq+heL+5J79U2kySJoyFqIy19vKDlfcseszSLvWU/jeLNJ8mz0siNtMQhk/2SYJ7uiIH8PAJ0
62uHiA2c5GFrgEWmEccMZdI2sVrnGhCeLteJiYlTbewOUVC0N734pfcAlAz1dTYgJ5+b6uJ28JEs
mEIER3CBiOpq7HravtU+WaZ2SJiqmojNZdjayJS0XcZOr4aT2Ff8srx/0ItiQ5zflRrEwa+R0XcY
K8JiRGiqrjQ9mCZ5iBnKWggequ7k45AjftTTK0QxQUN0vQHctlXaA4l/KSa1o0UIx1rgHhmx989a
dNCG+VpFScysE0jXPBXVSO/P39mxKtfpkjko2LwUC40wsbZGlL8l5fg46s6p6JpdlhMdPHvNXTRG
nFF4XLkfnqs2vY5TYwv0ZDMkTtARLSP9djel6FPn8jhBBPE09Om1WpV1uWNLsy+xBEk8Lo7t7GJC
npKeHMFuEtfuiLsKHyjetYwVUNKs9IqZ+IXUvJ29EAuUsi9ay9Y6HPHY6SZGvX6DcW7nhFOPzZHN
Y9w4d0bflFcmOMh1RE4MyU7Cv0zOuUxrMvwEzaK+Ym+q3EMC9jzuMxi10ZZtEIrlSxPL+wIxJGwj
nfhVs/KZtpLwoA8fhdMfJhyo8N6Dlj5Y198aCOqp91c35LZ9LMmK3gWm+5p5KYpTRQt/Sd5o3Qcp
1NloGBFteeNULjMTovE4fOUFCRaYQY+NVUifdY+5GUOG1xuXpLBOIJM+SUJy1iv0zrV2VdrRlZfX
EsN7fRMSGIVfrTyxHACwzwClDIjRSx9qU2nfVmNxM3QjeJgO75sdHicnImIvb5868x7bKKowv6l3
Ff7D5bJcgMArC3gWIe3WbeqDoxx04n7Qqlk2GwuRVjeViShZuncSUNiA5UoaXF6prmGfVpV1KyPn
kADoIe1ICwbPe1CJ2mSJMVGhfy9wD61c50svJlq7mXEHres6JWoLRra4ePR9T3ldbMMp7H9v3P2h
VvqjFf8LYsk5+dpUbfXR/ayB+kEo9VAV/PO3f+U//UE/aKv+e4ip4DF/19r4i5Tq/3xp1Dz/wDX5
9n/8O9UEQAVYE6igwjR1uqF/KKes33RjgZr4ADyQLlk06f9UTgE1AXaCkAjpFFqiBW/zp3LK+L/s
ncmO5cq1ZL+IF+yb6enb6PsJEZERyb510knn19fylF49SQ8CSqhRATURlBeZGRF5zqH73ma27C/M
AfxtUFBCbaHy/xOoCf6tf5ZgbM3QiCzgKLhtMe8FWhb7BwkGahqxEm7vqzgdTkmXT7vKKh7MhGlE
SCtnnq6CjVLy4LfC23SMOVvXL0haFqxaMod7bU7KZ2CyNVyM2pZM21ObqF/UlqVPNRA1r3SfSXkC
Z6iT4UA4irYiLtNr/iYCMsYMPM8ZOB2a9ADkgpK4aggpHqJBW7ykTkVZFzrWyrKnhxyeJduvZNWl
7JyITqzivOkx1XAic7s+0sqkm9v6XdaSuY+x7nt9tyEX9V75NHUWxCZCvfbIMlNugXaMt1OWb5La
PTd5QRsmn68JgghdN/ws/QMjP3WUoX8Tj/Mx17HYsc+/jYmRuG4GD+/GSO3v4K5b824euFXIFBzg
HPtftuwwxuRM1NMcwJ9wTpZFQLGxH9IlhyJs+5cg8cwjfOhg5RrJPkxn7iXtQpyJPYcRLlQuVtFp
lq+ijGAf06w5J/QLeZRGkbv/yQpjWGeL/p924KJ7WjKk0pxfvpLW2hp/1NQOZkNb9tcy8p84mh/i
+E9+bb4GJlUJA0kSe0406IF/F5ZcMAQWd8SFD3HBbg1r030q039IW7pkCBX8mHiTkuApaDw6nznO
Qtms8Uczh7QVSYjBvdbwVnkdzY9BInFPecLKg04HnzQsG7tlN1gdvWiVvE9oVCb9O++rkSOodcur
Ie0QqtjvzAg+XXt64hg4MzROFiuhXjVP9LoZhqOwpYPfoFAbm1RP1tUNf+Yy8C99QZVKkY7dRlwn
NySomdwPZvqtXP+jz6OrNZCMpKurob7Cn+6BU/AAT6b2hWKNYbXQG0fwiyzK0Lc4N0ao24oq0QJO
bpE9Wd5yMBtCOH0rNp6nMHh50UGk5HPAwT8ChnuthvJqkXj0qGBemRB3arcugQbyTqkmPAOpW7ON
tL6SmrVnSDpnrTKT1EDaPbmj8VPUlvsS5SmzfPICyqWAGUQuQRnmzkvaQ91y8SCnm7Ec8SXv/uVb
1An8RdL7U/89LM5VEbNTDZ+TUKDjUlF3M7gIvHaLvwfyH31Lw2xvveHIwEINaRh+LqQeQf3ILWlG
ua3t7Ep0DjpgI7q9S2Cc6lViMhikVTWc/GF5hfn/BKRt7VfTuk0BejjjCT7YGtfUOWjkg/61kZMj
ZdaJip4cKdNrxyq8dDiflPsiym0dxFsPdvLgz+aa12QfpLl+k2DmNn3rGmsMfCqJyMO298+Gq26V
MNeZM5t47IbTmNE5jC+J/mOHEl7LCTHECfPLVHX1LLtuONuDeyI4+mHkT3PjlsegwCNGrCc/Jl52
JA3G9iwInwrcA3kzPfRZfhO55KXd6TEIwWizPhljQveE9jXJwQqppuNq5E00fM2+qk76TztKB/Zp
t4IZ5mzJEdxQ33eG8rlth+rJK8hYWIs6xvnNQi+uk39idQnd7DRVtKtM3snnoSZkQuMLzhHQ+OFK
WPSxYd8+MDgSzotePL8rSKuDoqingkHYn89UvOIjS+b0pcknniYJt5WYQ2RTY8d8k+60JxHYPA2v
Laml86iCestjhZBocTOx16uX6WGxgIMb3LT6mp9MEHNP+th6Y/0EPNVkFeLBJb9EvGEo9wm42lXJ
G8bDo0p54Lrua5o7mHFIAl9z/Kkk7XhyQLbm3i0JDqiJBxD59mLjT/0ZvJA6Ky+S56Vqsy3vzyBR
1lvj2ZeW3WOrd3Mk8OxtYzeaBUN6LiSgA3pGHcoBbEULSgH+FH4lo3I2ZFNxVBr2mQS/uQ4A0uyS
7qLHbzF3ezqJ2ELNDy3W135ir0MagbKBWRxHo76OSXpNcmc8mnnxOyAv1ztssXyblqPe2ywGTaPw
GI1V5dCBViHV6FDvLrH4lRj410rZ5lLae24w063gXOoUl7Wsiu2ff1OPNZZDSwJ7vt+5z1znHbxa
voaZOBl1clvHd31rnMw2YOVZ09ihkU87YQK8dMQ4rui9245FoZhSA45XARvK8X+lWIId6YpjLVpQ
rNK3Nj73S4eIPUxANloqSp1V7qmHOKvp+jKG236i681N45Dgp3kslQRdnK0itzs4Sn3amfDIwWNy
wuf93ffDV9FRI2NCdchGW9yG7q9E59toauw2BZCAxr6QkIetZLxXqXnM+rFmyQblDLvgu9f3/Lvx
UDP5jlak1fCS2NRGJPRajuGJAeEGbmbhKJyvJbnuJEroMc0E65ts3VTUT8aPdWBtW9VVgKhwxVEW
siIG4oHtKq+8UX5JmXLvz2qKvAqKQJzlIQrynzAQuu19onfaU+Bj0LY4tOhwziE95jrEzFL3bvZc
aIVDvYtyQiPaCOgO3bVpzHNVBF9GPHynDQXsrU+4ean30wxXE6fuGw2dVzPMAEq0ZbULF4ARuT89
F6wahj5/r+j/3gWyS1d5qlHVgHRr4tk5KNc0sqW2wiKAeTsLTJM1ZzQ4FhBRUqFees/cAEaL9x3M
AebOmYQRGIcOngMbu6tI8gtFS3thPdM1Rao/ABJhQoLoNBKi13CIsOAfWmF+jcO9UFNHCp/fM7Xs
O5Kq2lV2dJNq2EQKdaIy+T7RWDBf8hPfdRk9R6mD7Tgqlu8QboWtmIRMSBYCooUgXAYjBM9mQVia
DyHp/4n26ZUDC4N0jbF3NR6DCPBv0chqPwNCXbdD825qmEaqsRql/zFqzMYEbwO6Vux3N/ySpbDJ
jg4sB9zcs9Sgjo76lR17A1J7rMz7HpxH13pPIcvjLrR5b2XxKZHBI1jn1xoSiEeJlwaDgDq6NTzz
d41I12p0iDqasXnKOhZWC2SRsmw8KkWaeWt0XAbpb6RgLqRgdzA5t3P00S24VlDQp46c7c5IMY32
3OPg7LcabEI9hHUQsE5KDT2x2RdJfd8zNRAlh4zS/w2REpLOnW6thAvqUAY5oDN6JDPH32YZv4nm
HkRRjV2J4a80mF3ZPgLi02iWhtIQjWoZIuvRMX8XnQXJDJRLoqEuWGnRe4eVo3EvNDBwFGgEzKBh
MKPz3LYXXyNimiV/qjU0xoMeQ2BZo2RyDZVBjuGTRGpr1sCZDPKMDYHGM4gLhh5txW56A8J12SbQ
agaNrVEue0hk31ML0aYhSHJsYdwAQre3pTHdpV4RoK5qEI5G4tAPTDMS74oGWo4PNUeoAnyOBulU
9Ji4LmpvYDhH2bUv3PnuIy91rpHG8FjDjUJvZd8FoGf00ZwbSr2ZHpSLag2F587VUJ9F430GDfpp
NfIHZAChPQ5RoXFA0JduydoNewtSUGF3HU1eaL4LFCHwRBWaAmAhAWGIsBu0IVtjh4YMkjp1SCd0
P3RFDSdyNKYoSca3yCFhz5p3R1+ntaoMYHyWxhv1JRuQ3H3989koRP8tAm/e1NDXt8rsbmbDf1Zx
9VJk7oOt8Ul02K/nkthaeE2gKyl6sZBlViaVcPBUK3qWGwTleFnXlpz3NrC+vLx1NLLJgd10YPRR
1ZeIIL8C23npNeRpoZJJQ594wAOC0SAoIFmkhTUcKtWYqAVelKnBUYVGSDVVQflDbZya0XmtNWaK
izbwAo2e8jWEqtA4KpHa99y7u02uUVUKZlWu4VWBxlgZdr6xNdhKasSVqWFXBZv/PiZsrzFYBTws
oivxLoeQlWpUVg0zq4GdhVbJKQFMy5e/pYZrmRqzNcLbgtC0Ld3pi8pg2OQaySVhc+Ua0pVqXFcl
ML93T5bGeBUNj2610HfVDZtUk74gfkHevxYaAYan8YZn68aw5DlLzIUHuHPf8E0ek8nYpHDEKJyy
1vPg3dGb+Oo5qDPZxEBC/wvtb/V9r3Fkg/FRGim+3gh8BFIRyLKKVDBNVRki2qihZr7Gm/kadJZC
PCshnxnlC7vL+1wD0fRKKYyNF6lRabUPNM3T+DRqLYHbaaRaCFst1Qp9V9cvC9Q1vh7VpCksHHhs
lQazGQDpKW3uecv+gfKgTY7OFHFBI1hRsKsqx3nf92VxIC4OobfhYhC3NR9/oo9cWuttHaf1Bh4F
M+8gs00HQy7UMLlQY+UAR/Bt1bDmPA2dU5XLo02lm9YJL1WSNuDOu6eIBtdFI+tc2HVNAcRugWYn
NdZOacAd41MBJS+8szX8rsLxCQuPD5fc16WJ2FN8WNDyRHA2IaGu3AxwlcbpJXD1TI24YULP93A4
N2Venoj/Lfsi8yQSJWA+5SLAUqm2rIyc76DVYoK6sJjj4aW5fhrwx+Vo2AqYf5OG//WaAqhxgCGX
SdwE7U8u6Jch0zhslD18lbPgORSwZ7SbJ47r3Z8Fzn+06vq/WWL90zbs/6HYoGP6LID+PcB39Smy
MvtFXPEfo4J/+1N/X3f5f7Htchg8gDLj6Xaxc/993+X95TgeKZ7Ad9yQFPB/r7usvyz+BPk9M/Bw
Azssqf6+7nIiNmG48iM6FkL+YvJo/xWa/KeF5b9h+GJ8/h/7LhqAwBRF8EzY0oX/kowJARa6cIuQ
47nSrQd3ClecidFODoQ3Ik83VkzeGxyfEReCDrpHOErYkj8UFr2TovS3JBpoKI4FkS9z43puS5GS
afFuD30A8ZncezoAL5oMQ0ktdoapLrIx7iaKu1gnTQDRIOSXbcvmnJJzi6d1qXg8zMJ8MVLrSj26
vY1z1htqyR5jw3kda9nuC1HfZi7R6rz1ofvYl8Fzn8OOvpUpcyknoUJ0U3b2a1RNWM+YMH2pLCKB
71wGKYvTQrrqPuzRGLfTUBSwDt9FqIiFLMNBTIyCFpajTQRv0kU7g1GDQypIgl2X4+2a2GJBn2Uo
IrrXLeOXcDJaJeN0OidkXXnJkelGAczDm+ptb9v3ssqZN2yP8F9UnZaNQ+RjX3U1y3I7v9Y+t3XI
PWUnGB98waaCGWyg5taN4ufCE+2mZIi1uOcmHNgbMBaczlFLb5v9Yim4RbMorfVijveLwjuVCnZd
lEHt41HcUDEDHgQg0cokdunZJa2VLtWr5YAzQ6THQethvi8psCJ70iYemEcj3pstzoUpsu6FgNya
mNN+tE3nDPpgp0b/wWr0iG5izUpteeP06jrkdIj176kTzKsuvOc5R+yxF/vcdE5BkwePLGuuYwVt
1ZqxpElyhBt0YodrZffUdMOdY4vyNoG2tWpG2Kp9xqUwj5kVm4U9Q/TMWODAEIgvNcAr3EyYWQCZ
sWJ14B+O3BcBA5xy3sv0HXIwmIYz3sQVcvZs3DpmCayPAot1gn2iMabsQMUxpEbfYnOZetbaEG5A
1K/MbgBox5uGZl4GuWhH2IWrzZQGx3gsHqZ23hUDdsOQ753iDrVNS3HlMnXCj8REDNDJi7ZmBt8k
zDx6tkD6RItT4iHJv1VEYXhmWy/kkKh0qu6NuofUo8+wu8ybbkD+rKn3+HbN+kvFwbS3c7m1FL+B
2P37JA1vz+aZSrg9Cd+nJv4e7Y50UK3thTMbP2J5K6S9L7pM9XJWYHYsC5jEBzNhhhHcB0hZbBo7
OZp1TUVVxAgdiumtKZbPkXTSpvKhf4EQSzIlaEXqorUJ+9Ju4g/XBZslSQ6zSMDvMTftFqAC5biN
+dAHJ6Ks+TZ0+Nh4mfcRB97OrPC7OGWRrh172WadYoB0vAewCk+WyfHaywpD5jzTPjQkV2r5jtKG
cWWr5aOZO662oHc6+uvWCMT7Io8OIFW4pqXqbtBfsoCgNDvp95JnBzPFvsmMsZpcC9m6/bazEFm+
SuSz/lXRXqppCnFVeMu6sF5ppfzwguF1YUHJHo5p3EsP1KLwRLDLp2zsr7ELubkb+AwVSXyFQ8uP
ReMW2PAXROGTxfR98Kb2JDz3NM48Apuy/lWk8dptn8buz7OGp0odfLM74ScaD1XVnGPG3cLlhqIA
JC/YA+xuK7NpzYp37QNoOlYT34sYqwMoRbqWCAy7y9635C2Gq5WR3YalPKSmtasoasbfgItlLJ4a
+rgAZA6rcqqRJdgcZDAjwiE+EOPbkGrajlg3w8xEmS64B9u9hnyaazpzzpk5ngT0c5by33PlfdTA
sFoYR2E8fYaT2169kOYm7eMRqU6kxfzItE3yxRnb2L9YsAvdnwlaZTWzrgpEJVY88cJ1hV8FTX/4
EZVxUGCY7yD7+iy1PHBPEwSpDidZ30Eob6kQUvzudhZyOz+4rQ2VZKYXKwiInAW2Cvdc0fMdvNcn
M48W7GOkbvGwkd8X8XkWLlAXjCXch48OCDOiwb717LfZBesQVpJB7DF1KNpexzvTAHaEbLDm2KDz
K/DvLD+DXeuOmyHAJIWt1Si69hBRuRmG6a1ZA6SKGZtWaVweNDR7MzRK4Wog7oaLkG7jpSN1i/Zw
lyxBuZnc+RM7IFBaaV/of95QMl9uWUAD8mNejefqvTbmdG2Mw0sn+y9FncNRlsbVlnrgSpgHKyqs
2YLBxGmr5LZReCCUfpTEzG15Zn3GbtE/pLikVdbH5xgo1pZiPKydZbNpKCXDomToG3Kzjd05vQC+
Ag7FklrE+JabpHxNRrt+UF1+CnlNMd7eVC4wJV35KUs25TlgvmKp6o2IIf6FdNruZjooG+s7pJJn
FcKsNOezsLnNVgmP3UTE184cH4cBmFIdbQtl9JdGQlKfcsJzFi1cHZy1PhwRiJfy2FlThqcCq7e7
cuP02QrzR68xWEH2xcuYi6fcPBbh/DXldy062qCgP6PwL+Ec7utW4nAovcs4jlsbbgdDr4TIkqkB
owoZycmK3zN+JIelBcf9QK9xL8gLfkQsPltHfrZtsqq66bYU+bHPj1OFPwE2ES9kkNFgYhtPXfo8
hv4dWsc+TeIbUYQ3dRzw1VwmRB7OFQMnbYw01XibJKbDE0b0usdmlNrBNgy695I34Hao2he20+xs
IwmnL3F+yrl8yObzEMcfJY3tVv4SS/fMNuELq9lu1o7QuawV7d23LN3pLShLPh0V6oljH+cq6c/p
oPrzn/+nou9lbNJNOVHIGfnvqYnVV4zT0Q1gkRaDvQ8j3WHP8qrxl+loh+zJi6m6ur2DipM9yXy4
cWsTEDVl77nvMmbQMLpSXgqmbuyPcwH/Ngse7Zp0vlamZGw94HJZB4zYZzkUPxUCEovm/AHWULDJ
huG3I2V444rwbe5poK34zK4TPOlsjMJNGGAbCt0+O1o+Ay5momQvhwo4mTw4HFtZ0b2btWdtorZn
++pC8sVE2qTlG5YMKnUcrVRQ4VAkPLhml91gogaOHMpz7GAlnOrdhKVCRlTs4IDJPQV+e7exv1o9
GdKf+lV2xRU3OK72CNpb1HkfvdNC9R2Vv47bhHMZlhv80i0/vaDxnoJ1YewSh4NXinle09xlr9Nm
14VHFLinZRnAKVod734cs63rchlMDS4+zmvgZpjBev8CX6zntgnZvgpmhufoKkOn21t+vGsoN1qc
V9mJyxzw0GmT+p3HLeZfw9z0bHaWCKCgzLYohoguZv0d+K9S6XikVd3K5VY0NeS5AuirEPtYNZwW
BvP9pi/Ncc/EgfTCA86ApbYK0tPSuSfC4fZZDKAydf37UKKl5JW3M6xpNdt5BkUdeiZ9DLjB3YXW
MxTwj9FwPvqxfwS9mqPYpd2aBbBHJsBYw+sMnvP0LWxBi4hGPdoos8DeMSm6eM4UoKppeAK6nnF/
TT6XECJuqfC3w4ykJ0HQeotiyRPotRzp306qX0YPNcttFnMbZ8ltN7Hhqefw1VO3RMSPLJ2O4cQ7
II+8S2lyLns86vGj1RLdQX+qKfv5vQjNmCuJH3i586pM5yOo619GNd2nmHfWdeieaRa1D83sXaa6
A7AogMFVJkoBznnZw6Ytkuq36QjsS411TikqAeBWv3BnveWHokICe1J8Zed40/IJWM9diwdtcdGE
6+mQa8NoLnMkEyfmvxPA3w5B8WCMHN9t3Rxbe7x68BrLGahU1SzwWVnOzJP92Sfmb60hI8gaLMHn
S+xSfSAchFoWMB63qFUl0Tf8KH/LKvEkDXoMfLvifk4bHwDNU409suqBd9btbukSWttLfqa0zy9e
jaPAXWS49i3uaN4Uwaee7V8Neyku9RwdBktkQFT4niJK7sz4lNv1r1mFt3ls4pNM2bZnHf3lRlDW
ZF+CI63WvyYaoleZNaqN6y8LyQ9+UCzTtVVww1UeZrH2pwLhsQp8kvWe465smy2VG4+I1nF2P9se
lLfpw+v8BzkH6boeRMv7h6f4PBore8lWSVMfuwQdz56JFaW08rG5hsKJmb6Jrzay5tZemksrc7nH
TBaib4XyOMhy7bkuFFYSADIxeNNkOBhtlXc7O4SHKdL5M24ZXkwf81EgdrHbEua2/LfB420S2t1L
5/q7MXKfYJK8NoabPRoBWk1vFriBUy476RUW+61DMn7yWfqq/Jw+N5T7BaW778OEZmzj4qcF5Mv8
thLJteyXR9EF+zAhUZ5U3UurVRQQqOWQQKztXzAHX+mIP05TfIvtYcMB+474szOk0NK5tquVP5Et
XuJcHLxPS2mGflC8B677hrEQU3J331dhxSUPlbQ94kP51N8AitfPUIiXhd4K6pV3uWx/DzVl1E75
Eg5fEwxTXLTJDyw7c+sBLMsolJ8W+93m7Uu8H9UDymh+kd6vzLl3iSY/LBqe7CZvRqdu3I76LDHl
35PPE4IwzCyxyoQSAloVkGXg5pKP0beF7Q/d+F0s+TkO21/zDOESHCgzoIVpwgrru8mJAG53z5TH
xau0z6p9W3JY3RdR9D1JkCoiWASrYwC3oWABJ/yLObBI87RhVil8iHyIV27jS8zYbybSA91VHb5u
uZ4cw0JIoVw8c2I4h/5ahsrcmDWcZxcCSDYk3xbXSzsVPyOOhsacwl3XSQMsMjacnlHKjYA7N2UH
p58pOmdB6/ZX2r3WPogiQkz1r2gK7rg7xmvTyC8k2FkRVGA1qbdDV0hv//8y7v+E4QXWhB3Zv1/G
rT/Lz6/+n6ldf/szf1/FBX/Zpseui5o1LGaBB/Hnf6/ifAjVfgRPxzZd7x+cZ+ZfoAI8fGI4zOhV
svkz/7WKC/6i8cjHlGZagUkRlvufrOIi/1/C/3xh24MJFgD/wuPm/WuFW7lQDmL7g4khs9ssk9uD
ZseibdB+CCKT3nWZhsbaBvpPvgXCfak4iZs2WVPCykxmROZnNwZQRJb6p/BQ1KrATa6g/+c1NUjJ
pkzlDWNYf7LDG+m58ZlPYV5jH1vEUOycX5Zlja9VXWy4VYH9k3P7UBn2vJo3ztLaT8g0dw5mk31U
cOorYKyRhLbu1z49rnHDVAXXp0Ttobu2XNlxlh2gFM8nNZqXJVviyzI34apnh4XNPzs70e0cayfq
wrbeBdO66exOPQJAGNckdJyd8Nt4OyaM9cFUVy84cbs1u5L0pmApSeiPR5cMp9eBpNR5duP3llJs
VgJqPmBEgwQ5Nu+2YHZFXr9kaXsMFyp4QSu2d0sqLU74tNrlg6WOnhH9tqy4uWaxOtk0iG4yf1yO
Taw9X4FRnSpicGmN6SJcnPbiJRWpx1zGGxo5l13LWLMtcoxys4qqIyUEXKLL9Oyxb7nO7nqACNwh
QrkxMYOCPFFUHp1+KXf2AhrKiPPxPHVnajSSg+Msvzu7Jp0RIHPTe3WypsHZznYNeLm3wYl6zeNQ
S7mPhGWtagjEe9WtWItxpE/md+Pi40us6Te9QDyWjA6rUBjXWyf0T71a5NHPWx37M9lz8VYozJJS
9nbEvNLbW1gktPAsrIaE+VMs3FWXN25+xsEQ3KiKMbmUdvUOBnW5tOMcPvn5qzNV1UszWvUDaaP9
wDPXj4bo3hC28WhX0f0yGOUNYP1k2xuF2JIPw6lf/u7lZN3MU8ROU4zLJhgkKVzl+dewyg5p3NOY
DTLZDitQUEMV3LsBT1/fMiK0T9YfnQyfR1u+ctYc2kU3egeITiVG/nh4TCg3pE9sPOagj6YhpDx1
snZT4J0K18Um3RNby8NAA07ro0lIo3CZ/IrA7vacEO+x/CwdKPjgnJ2DasC/J85TAB51S1UH7yk1
XVolrc1oeLdqtLZzMkqijhKt1anuEj/+yApXr+zyB2HSM1bVdEXkBEMrYQybvKnWKVKZFAag3YH7
E0bTXSJKblW2ZDYeKULvG04u81eZsvoYJYaBQMR8wPCTFrRVrpeBoa+TEhpMmF/q0NlWTWDtsokv
GyLx7yVGKjjr406Zjbnjm5i3TuNZbAyxAYnSnXfzEGIe18RtX0DsrMjF1WlHX6Qqdk0Flzeh40SG
lCAExhmuGhxU2YMQtR3s+AqTReoXBwKwD2HjFPToee9jxTWrtWVwM9blq714vLS+hx0wLXeNci5j
GkzPldV8d7PCTTdiGR+0LpdCFJ9Li92UYTSnYqwoCewPBJaTYyYmciLZiIGirWLKqAhscRlCZK8O
FUooyd3kfk57Xibj0EyY+FpKQCj1BJntwS0i8D3Wm8Gp0mO8OJ+iY5PRpoG34ckHrX3nkTe/GyK7
vEyNSW1VE70XTYBbEsR2ZvfYcSBfqeE2kTJ+0PSixgYPayrxTLjEOeCBRFUgzNSl8o5WcnJCjam2
QTPu23Cud36l7z76NQ78GrsO2UFGjUTtelmm2xzDLxarBI6wVPgonYxbYFXc1Ii5m3Ypyl3aMgeG
isVzBEvOM7kaLZqpO/K1/VypTRXzWc/mr8XBF9vb6Q5me3JIAqbVOPGx5+BUXNyG/zTXX41LYD2u
vO2SdR7L4F4i/ffgYdv0kI6Gf4ssj67gbjILG2VTtmejrePjtEQ+Fxq9IHdEv4fluJ+UjD6EnZwG
p6Z/KunfmjL9yGyPuoHe8B67rH0JeFOB+6aqwB1o2urbw+jl+8rotlbtU86GWlMXRznExzAR75UF
zLEN1sscHxfl7hNVvgXRvb7KE6+miO6Wmf0cmB3nV3+FIL4f6RMUH97Sbewq3y/sKccUZDBgpCkg
fOPJnZpN7tn9zCJS7eehuydB+UJuJlu1dIgk1Znt2rbIqtso6a4MOEdqr57gJbIQ/Al8wkp4o3de
xSckcgxaxUmJH/KC/CXWqQOtQXyoETooGXCRPTLkj0nrILZWRLLefZiQiaTWSlJEk7ALsuOMjGJp
PQXgUrwfWufSyW7XpV21hZClA1HpkSzMEW417ySt0BRUCDRDRxGKVm9GHBeZtPeZ1nVMrfA4i7iP
XNLSntPSRdO+JDFqUMWaZOM6qtONNzu6ls+51o4cRCSjcIDe2iuqw2kL1jpThuC0FKyWY1JwLY7r
vq7l3qEZojzxgUKp0ppVh3jlaRXLCuhpaB2notdxenBdV56LLLYJ9fZfFMrgVKQoLqmJ5WmFTCW+
v8sajLouHtJ2yQ5z3VMPMTJShFpj6xHbiuydbVIBgM0bt3zXHxGyHOI5snj4Hmi9jk/FKtYKXoWU
V2lNb9bqXqR1PibnZ0NcCq3/4XIKoDHUt1Jrg/ZivUKwexyZ3BnQWTTn7XItM/VSaWURfisaI2Jj
geiId4LgFyrkJH25XproDkDeBQAXXWJas/QRL5Gj5L7Ueqanlc3GonQkoYWhcByxN3Osu2gApdZD
ywRPO94x7kdopaFWTUXmvLUFmbzcj6BNaW111Cor4l++nrr8dtRTwsy4QDMoMRgGiFJPErEeKRgt
Aj1jeAwbrkWFFxbeVvEqMozARtefOuaTmUGl1xMLxQfhLq6I+XnjD7atpy7Pvx2GHFPXv0167nH9
da7nINxhap1koUURi0a1d8fCl8W66N+SVMmjqeephcHK1xOWpWet5s/UxfhFleJWSCj7APdZNJbB
d3w7OOZb1AblXukJbtGjHCOdrUc7PeP10wKN3iQ4bjAADgyC5vRu67mwYEAs9KSIKBSsw2z4rRgi
/dQdt9jkCz/5htRPSdw03TTLq/ozffKEfFCUmXW//C7KLr1j6GwhE6tkdCVkXnE4bkokhK1Vxd/U
SiMnGZ+zHMsrho5sFQxs8FVWinXu0nvvSRMRSJ+zPO0H5jmuBNZIzI4FZtKUlFInN4k+5BEGv3Hv
c9VLWexZi3gZZ2D3iqSpMqZrzavdBNBPmtZJD/06DNk0JUTBuqHzccI5HE1+f51qTi2suxeiiT+T
Ob5AjAedbyzd1ijNu9J05XEai/2Q82AI53yrhD1uh7zSa7z0ajjOY7XgFOk6xu7UYdk6+Mfen4nb
+rSuCll0tDfw/G9rbkeO5PDyM1LZE0/8VtDrzae/4lNq4+IabAaMkaOk9DkFfX0jXTwy2Ap8f+F3
D0sXvZXJOL+G4b07oYO1y2ziPmrUgx8vFOBgeivmydmbBAHvnYUhZSm982TLJ6Q1EnIuzWgGUk41
+s2B7QVgR9/xd7Rh5/RjecklKEtKPt3m2SmQRgYckLXVTseeYsRBrILOJxSLBrWrSwuK/xgQniwa
7JShuHiFfIxVdZP0XnuY23gXdVV0u4wUn/75N66zkS+SyPRgL4LT7i5liAIQE5ywWBB4iAimByWv
5CD837YfPKjais+w1nelbT2hkCWHplxeQm9cOzABtjRH5ltHHjMv8nF7jfGl2XHG0d8G0o37UT9u
AhSJSynw+5XYNdNh7rZ+woqxw7nTt9H8pizqwKq6HU/KcXkt5SpuXFogwyHf9pIjWJiT3KI24nM1
yvuSmy62ahgEmWkfKi7UR+l750XxvYWNTqSCijfq8TlOYtobh+DTYR+96trJOYy0QR3o3eM4HG+M
DpOmMGVwGZZ57SnCpU4gp3X4v9g7j+XKkTTpvsr/AiiDCgCxvVpSq+QGRjKT0FoEgKefE1k1Y9U1
ZtP/7GfXXZm8TF7ihvjc/XhEvUaY28HGRzXe2G5ir2yv8fZEAJKtY0zPhpNm69Kcn4SU7tXN2/uA
+R5dPxwn9WUOlMKXoLbP8Gj7NBt57oOGxG2VfgDmic+kb6ORj9bs8OYjMwALFY8LjvAt+0Gya+nD
YXCXXVuBsbAZRpza+mTT0y4QTeYtpQJ5nEZ3VjiuYq+QtMbhI+SmeIORSl7JO+3zOqkx1TE8d9vw
e4STMOCz+zG3SMT+WLnrWI44P/yURk3a+EST1RtyR7STLl9LQx7DIxo1NRPasax+QimMd34yHyu8
cxsZdKfM0Q25iX22AqxjZQshJGQtLqpus4CEXE1cUq9BTgDTHC1CGOO3cKmOEfGRz8RGjYyaZzO8
K8PikRHDVngZPXT+oRplep/MXCok/az0g617Ylkr15QvRu61x6505lM5OFc+JlxaQhYlxXa4dmb3
bBRTTlcvMrmk5SoycF13eZJQMM/V5vcihvP1rvXd9ATq5BzPdbIX0wxPyD9YWVxs/cwrNo5n9SgR
Jnfl4qO0Pe5WNnfo3jZ/CXrS1kowWowUeHqaCW8rq7WucTwfUgNbrFTzL9GkL8mQAM9N2QMb7giE
YIcNajrPfbYpPZ6DRlGakJjUL5VJzO4G/pv+2PrWUBx3wwD0eCGs/zOr/X8x7kFv/5v5WFF/lP+Y
j/3+mr/mY+KPADw9H2M/sFzp6jqD/4pm+oJUpGm6aNLS1EzS/4xmWn+AivWpgeeTAQ+aZOh/zsfk
H9jU+PsuL2mDrBb/m/mYoyGgf2NjEszkeRQ+li5TOg7jO/78b8HM2YzbufMVD5mRfMqJLPrINN0b
vT1lSUyDA2QRhGQdeYksTPruCJSsTb/Z/9C0rRBXff1m6b82pqfcGPeZxbloRJynceZ+kNxHXf5P
yQy/9Nu3KY12KXyW3oDEw8iJ7rfktmyKT7sJnmKXSHSUf/5tWvmXO+/vvHyfWeJ/+xGZAloMASF7
Yw381x8RHbzwixKeeDbH5Kb4+PhN/1ZBR13ZriTMWahtJshMW/qfnYc5sIbwTHfRd6v5VxwumMOH
yRb9655YxndfBceCXYcfP78udXJErrgsC//+OkL4gRKdlt2bLm0t0vA9u3a8EVOrDkzXS4C8c6A9
/21+6Qb5FEx7HL9nB8TVGjTLr6qonVVFBxzlm+2boDlvST5dKfZuwb8tiouT7uoarPizp1OcTOU+
8iFV18OxlqCUx8AF7mQV2P6Li6VJ5X4oduUwvzj6Nh2OFJN0rXxSKt+yyHfrNi0uY0sa30jPZRD/
TELc2SZsn1UHlWNCWGzn9J7p0Y8FJ4zOqf/PvxzvH5Banj8Q4nB9cGTaHtPif/xyhop05SJo/vLC
GllLP0yTOKieoWu1tctTVFtHx29wbjCYnNuDZURnCsh2o2JnUOFpVPU25G+Pfz6sAUZ+ZK4I3LF1
740DzgabPIi490wuhYuAeVzt9ZXVS8W9SbMrqPSLbZLeI2icePk2sC7lNO9qXo/up32cuIcWItGa
/mcGBuktlTaXhOfU9J37338QATmQazpJH3NuNMGDYYidXYlDUtj3KV9dC2efCwcclrvHknmSYX6Z
A1zb3cYbkhOwie3//Jb+E3er31LB4+77vuUxZbf+QTpeFF0YUYmwGUvjq6KYzKDWOyzgVKQ4H217
NxWweNrytgqnfwcDF3o1+8enLUAIdMxA0FDhOuIfC4pZeXNDh6tDb05x6euOH5rQCt+d4/ElTENc
jPw65IxDgcscYicfpDQ3D3NJHbSut4n4EFWtuF/acD807SYwdPHiZSidH43h3vcDT6uYBMgGXgsv
ENIu7cMA6raO1x5SUXxqRMPvz/LQPyx0fdoNzzOQ62/OHM8BV1GbRtIyLal+y76HgrRcpZvBWAgp
tqi+ET0DJu0ItBZGVwN2oev1HR6C/NOtbkRmPlCf3W2GhqaiKKnfCLPeN/wcKztjpfQW6rkS0nv4
gtJHLBuvduY/tWifEg100GLoiCpqaHk0iYedyTRLauE0WJaP0CGTMaRaV1QTLeE42fDAy+TeQ3tl
WL72RaaOs5ZlwaKMPMnUXi1zuVXVzWS/cKQiNqwl3XCC4DaXBuXR6L2O1n0nZv66Kq61Vb0etDjc
87hSrvWem/5tZmT3SoHkZmptbHJMjaVLfjvXYnPptr8a4T9VWoaOyuCOjqYHt3cI20cmtD9JfKBG
vW5RsRkllmTQ8SOx4LDEa7F7RvXOUL+llsEtucmGnOC8FsgZ5YBV4RINnu/L0yK6/1tO18J6bpvU
MEUUxmvR3dTyO2GPXdEaiInVHTefkxLuZpbwEJWW7uduePKa4i3M4YF4Wt630flNL7gaWvhvcQAE
2gqQ4Qno8AZIuXyIjkSgp20DmO2AKI03DX6CBl9BNGIw4IF8iLXlgDtfB8AIG0KmDQmJtiYo28Pz
hVmh0bYFirZvDMO4TvFG4mpAa7n1cDkk2u7g4nuwtAEixwmhtCWi0+aIJLNvMdK0q4nDbFX5RBVs
jBQ4KhJtrYhKdR/gtfAIvnl4L2wSloDBsGPUofvdIxhX2qgxlBcP30ahDRy4nEiRsJAGYXSyp+Jo
yVtfhq+ttn4YeEDcvDfBmmAL6azqq8AnIvGL4HnezdpAEmialLaUmNpcgiL0wTaYrAp8J/xQh1ob
UQocKQ7OlK43H02TIndneAucNHg2oTPisyVp1uQNDiDSUcbcP9rKe69xvghtgWnxwlBLO0zL7awt
MpFNnbo2zUA9yXbRSK2aorZAG2tMHDaQoxD3m9Vvb6GLB6fTZhyj3CAWGdqig1+x2+tQUo97pw1v
DWiiSpt6Au+VBPdPFWV8sHU8qKZ3sGAQh8cyaCWzLfxBszYKKRxDpvOqH1kR6x4fo2G8KK+hGl+K
ZWlXrjYdKdxHhk+mtE+9126K3xttUFK5DrP2mJZM3EuuXz952YmHlDJBOo+1ySnWdqcY39OMUJD3
VndtWY0nbY0COvrT1WapTtumiPa8e51Q68rEUlXgrSrwWDXabBVJ97PDfTVoG9akDVn4uk4tDq0Z
p5bCsWVq6xZG10uqzVyM3kfynAnkB4xeJY4vGHok+iv/uy67jaVNYSnuMJc1uMMtBgyLjH4b7WuH
fp/MW+iRCFrMZTYDH7fsmMuikSC5BaAZwrc09oIb8vnftOtgEV9y0sFg3Nq8/GVUY3au8bQx1bYe
hh5maVZoU8DjjPttxgW3aDscYXT9fbDIlSr/CGgduuEM+EQgqTkkYXhOUuYCgDSey06163yx+Zgb
QbF2/fZEupivraSlwaRYQBndV5Jm5QqeKDM2GO8NvYWGtfdmVoBUDV/W4u1NAu5rDkXjXcbRJ6Ko
KY/cQ1/0Z+ngcZ/maCETbLxh6ejPAgGSK7d7aCz/zscKXAzNFTFn51jTZVi4awVx9N736cISStXK
kvp6rsDY0CBnWLTOCxNnhycszDbxzs7ckFF0uGvyIWH4FZxzx7yzyWTpX6haN8s2oHWR8HACv4v4
7iZf2pcYPqhNim6mp2HIYZhwT6DKkE+XaVUw8lLvwQGoawXURuS9c+5ikv6lpAQ703iveX4uda12
tsD5KMSm0ud25Nc2ZowxLh8tdCGsohWj9WJCAmwYRWczU7SC5apQrHWl+9AFDCLtOf+hLPeBq/SW
Sdi1K8P90p+hFpAIUzUTP4zYDYdLe2mv+Oc6uIwRTjivuvOjSJ1tv8ZVY2IzY81zgZAlv0rsQVhU
3/AJb4AG7KJixvRRpQ+NtgW70mO05mMJSYaS4au93HWh6+5myU6cFL2PfMC6b/5YWoBrADjXid19
VhXbW9NML0QJHrpYPMxOlG0lEcx1XvrjarrE6OIbMTA2nZnDrczG2QnP/CxktXPcQ2QgcVFckBEa
F5ui8X7NmU9POyDNuUQNs4hu2MM+q6W9DrgNrXw535bY9tkQAXOBa3wIKT7pPMQlQoe8Cz35PH8M
D31Dj3nrvndy3qWiPGetACrQDyvXauubjqJZRtwbzrxWdCtzta+byV3BKVzWi6yOTANI8UURefSB
rpe8pSKxM34ZmbT3bmI+m6LIt1Ik9dryI/vos3jlix+fSYBygqeJRcwM6jIMmoPyzxnwe6QFCqGJ
VJ1Sy7zw7Dx7UVIdUCOoFZrPLam+AWH1aMj4XffCZ6Ua9pRhMdr6rj32BgqBy61h1JfKIpQX0cCu
CPzzDANT9jpwUmL5NrEOLK5lbNqOTJ7Jw74JPTZ8wz5abVRsQjWEG3coXlQqog200bva4swxNi8l
gGO2/ZBOaEoeB7yykZscQiGfPL/99BPZMFhkIs5/YWEh8ww7YGXWbriz7eydDnnMdebXMpuvDVQa
+nHUjig+NcMEWOAh2Dfp5L1hEaxvwgDygvCSo1ECLKNppTPIqA8eqp56J5CE0zpyNRTj0DjuZzX7
N36SHijT+GJOxDuI53VKnY0fZxjgy3g/OMtdNdKsWgzj799m59bWthFs9ATcd/QvO2uxqJPyL/ZU
hquRKpc1NNkUniZZ46Tl/XGi0NgukwSM0JVMmZ6iZLmo1OzvgoJNK6a+ZVOLaxSxVoSel+4TzM/r
sm6oc3XtTdHj7K5odymEeeoaApxU4nJVTYjSk1N2gmvleclZYI9N+LywXsSAWyCDo7gHzM6OMc47
S1kfDaif56zsn9QSv7T1fIR8fF/b+tOdz7+UF2x7lf6KKgZbo42TfJlfqqSRXDPK16wmPSTak+9t
LRt+tBv99OdtHxFH7UWK93aZnkre2lVCXrgUJspzwhU4rr+JJ4NEze8QYx6Wjj74dE4uS02PSBJa
29BaoClJ58WWUH4858VZjIesE9tE6Wt6Zk9wOcOtbN19vch9KiAnYH/kqtU0jx7dcLy/TZFuKsDc
J6SrXekvOCo5ZHIy4sQ0ZeuobVwNsZmZubnviYWEHRF/N0uCpBCjvcqNQB1P1j7FKBJPzaYeqDNn
El8AjMnkJtExjSakWmgotz42vroePpcYf0iLH/KdFHMJ00YViJcDR6kqbvaA2Z68qf10TfHgjsYP
c3A1beMHlretGbNrNePwSKUMnXaWy339OMrp1h3lybLbG9+LTbrbwg3Tl1c5VGd7wJAXZEevN1j5
w4gRay8+OFccHZIWbKAVpxCiifyZj3lSLTQt3ywps32/N+nFseUjK/sJrfHglMV7nYdX0vuroHfU
DtTbQy7tq3LEs2wz8lWteJLy0Wofa2WRTekgUsz00TvQbUWPOsF356BiGSFEmlbSA47L2gwOpcfu
XSR0842R2g0KYZMn8ST8+HGYCXCg7WEvlc46sNg2VM2GX/gtaFVJ52W3m7Nt5eAmn1OcM2VwCNjg
V5lZ7pvOOTcGRd6Ty+igutgecIH4w6rSH03g5TqGdsfVfNgG2s7aKEYllU3ofWK4TYREh6wCjpo9
TL2JS5xBA22p2utsdY81UPatmiEWLs78IX9EHsdiqELdpoMxQ2vdsFddcWcNaQJQWSbraHCgXOUz
UaqhwsBsBmtLxGS5p4IrH/VDtmsUmzgO7pTkexU1ylMa4dnw+R5zaLOlZGtRVc8ttxOmHdwZhti9
BiaF16zvlbYu3af2sCmAIdZG9zDAxliNY2lSUMe8Ymmc/Zi6d517mHOTImM92GHUXq/9GDhKqc5q
tnazzdxJGXr4lAnKgKPxYSIURnfcbmDEtVMDX5pOP0AdDHu3zC6eaWvDaOveBBJCCQgdPPJucxor
K9A/uIPE58ut37Kr28o+oFEQJVX9lmnF00QXsVO3byWrQhLcl21DjocxU1GZb4OR7g2X0muQiXqu
M8j5Zaq9G9tSV+xuBf95no0Pvw6ODYq/jGMsystL5dpbc4oRefmIOg7x2PYxxn4irPI9BgwBLItG
4izHSKdYIxgbhL5x8mxu7SOvWAr4ZvllKpk5MKm/9fakG3FSBBjk3c+hpCypMfP33HmVMSxk3e48
e9ln0z0pMnQ2kpueTtiipV32zJ9sLXAaazM3Ti2lBKREARxdzNC6J7+2pWP+ii3hM3K4PPfXePJ3
GuXpDdMqd37PjDDnuIY8BaN8midiVQYjxBJ+vJl9z+AD1uLLLLliUwkP4gq2cXnRb18S1XdtKW6m
9uBl1Y8ySb6nun60rW5d4daJVXxeqlif2LDiN9GuzfX/WI29c8LGz8lacqSQu7aOzrKNfraTfOpi
TEdssrV3AFt9aurlJcs6qOp81HMGX13Fskxqt/RvxITuaHmsdsahGOUxjHBXSHXtkMjqaUDlzd5p
NbxBL76SQsFswU/Aj+3W4t61tvGIpKanxDFAnYZLr+UfeU8PFbV52ItBM/HzOy5lCv7OnHHm9f5R
IzcH1pUJETPEst8vLxTM3aMwGlybWW1+9g6JKyvpn6jOhL9b8TmN48NQ23CUI0A9ZhrcGJFDmnfh
c+901UdNN6bb7GmjkDvTzD6jlFF4gilOKrUlokpBgddC12F227kuoWPGkcjca/37d6DqEF170IR/
K2b60lfyqZjlUT8rYRPpjN6p1+nR3IFChYn0gQvzsgtiF7Q72dY2O3b2RDhSz5vdcDnYPnh6Srrv
Yes8hSS6KujQ1hy89h4nPTPmFpcrb17FcYF54pciLcC1ukYHZUq8aMq9UwZPfcRziQ985bWiRbxm
oMTjAi2d22/OdwI79WaygSggMXw+IlanHB6KLb9NzauHeFpSGBh/ZsEnCjeKYXlxGs4o7BZDEnGG
mJhm6+l+pAR1dkH/wDUwNG385by6/l55sfF4PeRvg3u+9UxObV3Jz6TPzipGQNAHKd7PQ+OObwrW
HuEb7wYzyH2bek+pfpXA9x7q7ipU/8ZhgjHewuOTpNxvxVdlMWFs3woZPdUz7ZJ6fB/nHhBv3oBO
uPe5xyuAubyPYgNKIRpG3aU3iOYkdqBIl/auhm/DoSv5c9Q/JrQYOD6/TXPIPgkdbpKRfSyOjWBl
qTAhZYNnEbzFitneJ9YfvtYZWB7iR2w6wWb2o+85YqDTTx12y/7N4futSuhgqz9nktDGR8M/6n9b
0nRv1swfc1a50WKD2ZDrW+J849pPIZn/WegpPBB0/YjFpUc7/D0D0DsrDhidNvm3Mps30fCeFC1q
oKFhPgSAmJT5x98jTL/u7XXuLdyyefmmIjqYFu9dWZ8TsrB8X66FlbhPMQyu2F73ZCaTdcNtJ+be
CrcddhvzVv3dBfpQneXbOk7vIvjO2Bz3k5YxJts/5lXyjbAu2XyQNP366oXGUxbZ+Ajn04gPNgyw
WvrwcPIx9HRE7tXMW1RpaT3YLo+TNBRjP4am1TjdwCz0Sn+Tze5xqTJytlY3b/AJPJRVQiYPgUkW
zQIxnYwlV4dd7Bu0RLhxcRTzvuPKzQ7rRq/KBVIcLRXkEO4yUAcs8znK26ehtR69RcbPsem/GtRy
9I68yH6xD0kNRyoibKjbShHBGvoevPQwVWa7bWWarCGIqrreFUEVrEuPA2i48cqWOgIuQMmzlaER
Y579Lvrqrad2hGd6Xc7BqVoYQHU9aU8wYBN4QJ/anoCpv+fyVPVtfhdx5offZGcbKOrjmt/TxbE9
HjbZP1Q1aWprGdcYHDk5B/RmVsp+B4Nzdnxop1HpPyEgXmcO4r+H2AOeOKf0biKpq2wpRRiowlhN
vaKtWCteCUaoCb/x2nAtAjLZdnTyi1mbV0WokGM7BwR7SJ7cDB4y9AnAfM0b/bvwXcJNHGrqo5pC
vF4x2Bk2jsird/EosM2bYCL8FzvjF2n1HqOH1GJhCfZFDmhiGnI+qfIpQT1ZcLNt0gEwDyiddU5n
LTWQnR5A9sEOQ27kia9IwOv2MoHmwgA843ziEnRcJzEmr2BXTcOLsju5/i1qiSn9Dq3uLUeh6TOx
U9rElrn3nDhBGeintDXg5E/imwe937LvP1TB8mQSMlyIMJLq7oFDtRE2JYO0HMlaKmD8W+D5P6Gb
fY+2eiw/bRl9mrNzn5UMcGtCPSwGMSz2iW1ab5gEj99+/4DjWO/cLLyn84W7EziJgl0G9MfEkpFx
sguiXUI02EgZAGSeda+Pb3op4F6L9MpGqF9N75PmlH3q3Toc/Se9Xsw2C7r6a03Tu2DGbxpE5OcM
4sNCvtA/s5wcHOjdm11H379Vpf9D1fy7hnutpP1NgPtvWGbww1Ta/7+HqviIyn/h1Vh/fulfLgD7
D1/4NlMG2/mtzVH8+acLQP5hSQjLgJsDypRpr/ybC0AQkyEggjYvsA8gkP6XDcB1/vA5VkkiMvZf
MJv/DbEmkFoV/BcjgEvdugiE4NVM7AD/UA07WY3GogJGT429ywPrK1DMGAqRm1AE/RtzBNWs8ASx
2YfoczipGh93TQL5hBu1rHFkkohvXJSs2QAgA+HvhzeCBsw5vqcqOLg54zpuwlmm3hYvuTNK0hZV
Mx6i0b50YXObzgWnlHn85nxKomM9C7fm0Ow/gaYoKEN5d4hGtxGiIYaGfW7n1moy2xfbm3/ElDwl
0GNsA9FBjtOveYbBWsNLbcnGr7P+Uti4jIagy9coM0zFIlL5nXGbjVzyWt6PlRH/BuI+tpV4l735
4dWQ0fFnrKvMfeEuc1ADOHWqNs5ZOP4K2zMTXLliFDmtIKieUc2w8cF2TgXbB5kTvRdm9nqq3V1b
uc/d+JQwV2cwfXCs7t2UxryuWk4+nZ7DNAGWw+hcc0jeNE73UnKQW1mxqFdJXt91vfs4QOZnYEUX
SWo/qkl+cpbdltXI0kUDyzqLxF1X9xfbwWHU5BHl7+mB+C6XBXBYli8KcrbNl93az90c2CvZo2IF
IOhJP0ACs0kLNZl6iJmFS5PTVRq2jy3pzEZWax7N215WT11ALXmNLtAm/U1SzFvol4lBkXOYVVsr
dtjR2osVcIankYXjBTwgv600n8TiiO1TZLENBXJMWCU3zOZPCfgKsscZ2i+lShik45+qNveaeVJm
gu7sDHKHRYz1KFXQM733sGlE93aGGZiDIzNt0rUyTnZiUlsQ0c/tA3b6dd8Si2URFOCINguEbCjN
bhuDXyTEsbIgV4rpaEWQGBPwvV6QbpWHXjKLtzok4J3xd1dL4RGOTyCkYMfrAZYJ+ebhvm1CQu4W
EktAFRgGvy0kwdfWim+7wOLSJZJtL5t1ZHJCHEPM63MAVIQo93PqYSMgUZ0YGaQR91cze+9ZRTHB
5NP7kUz3bicP0qnwehs3WeNQ7GCdTBufHGb0pCzfq9o0aaaa7sOk7Q+45Gg+AbKEFBxxGuGcAxx2
U/ic+LrAuzSmbhjAbAsyiFHLPFOSl+DEnJxX1htcEZw71UeetkdUh1vctfKU6BMa/xyY3WlTa88A
uDkSDLIZfsxCPYcjujuaU70Jwhhlj7EnIRm6unrCYlm9Nc2EepKhv2GOGzEc45YlSzM5RBlYyqDd
sig+TqRl9rVJXZ7DV8Q2H6Apn9LNZA7PXdtTB95muyzBP26Y/qWSA5clVAPyVJy/U9Nm0scpO4wp
hgjuQ+mDeUopbyDR/5RNOG0dmtCrCtrvbKHmFlFE4RJO5D5ni4REfaTE+KZuZnfn2DUGQFvuwujQ
L56N65OZn2uAGg0r75CXVnKwW54G3g/OYcx6lg7UdtAT5inm6CFCZ9tWvCTaOF1Jbf/o9h4sjXDm
/a/p7LBiMwcVxUG6TXdj/xhYiWB8SJ2QrJnOOYEuFuRYV6kYk2H9oKPkm35huBObF07zoHrptADt
srZl9VGg+Pgjl8Um4xWaCnNBgm5oLrTvwGrfhO7AVJybF00UiO76VP77ewsJKAghAqRrBb4mxZVA
euWABRdLdc9L1Ul/HPaj4d6UERVpOAc+eZsyz7/hUwDFIRjddbeXA6Yng1tHkvNg19TdCe+Djh5z
5aFqc4wb7hrY3Ft4WzAEkuIjNqetbfPuMIumPizkwWBaJSvjkxHJ1FkoVfqvqnl6MMzyg8eJcOO3
ZfSvRp99Ser9YN/H33X+I+KDhh5lAiXOOMlJ/LjryC3eF/sOH+sH/R4HMh3xOpujZ1to8hX9Xzl/
PVDpV9PPD05V3mR9fpcAnop95zYKf5uiwtUwDa+pqi5xU94A3Nmwn3xh5voul+Hk9KeiCnNSRtbb
SGzZrxj2+bG9SRYOZFX601qIYLRNyUkwiG4Xxt9r3Av5Wo9jvPKn01Y+WnzO25J91TPPrDoQBudB
j7z9ZMTjypvIZ+learLlL4VVf+Wtz7C5o8xxbB7BEBddc3SnG6dSBSGo8QFrPGn9a6GTrFzDvoIc
evYxnmJu3OWU7eIAkJv16Yqe0L+yWRin+o3i0CfTUCxXFgl0qcWZvO04tYewlfAfq5DHgvUXLke6
DeeYATgFUFnfgf3w72wAuvVkZKe48AgycYNIJaEJfHbEr0OUoXIZ8WHr0sD7IOieUQeTjZfgkagY
oh3mQN4kXFejbtm70WF2/PISV/e2KdUmmahEiLurdBeqjuLoxlEtLEoozjs8sly88LIBzPlqYkKC
ddBukNFvuhmZM4Xh69whyHi7rLZ3po2jBdtlvQal0a7Tqqa4qwBiKfpx4yQ+rhAEeFhxin6r4jxL
Ai3d8mq38a+5HTx0BbHg45ux70O0aQzG5MXViaNHVTDJZV8y8bgktxTcXBzP+9Xb+AVdBFfQ30Qp
MCu+uS17hCji8WwMu7g8eD05or4jV88WlREjZNCW04hnugdVPtf9r4K806Hk9H4d++fFj8qd62mN
fQKnLKjyLGd2I6tn9jUmc7y3+DCIJv8oG1ls49c2X7QqwrgysHjVyrudqQncqM690qbObA+obtxM
IGyW9FaEsFursBkAxsIIpxstV+kPJ3PE0TXajyQedyqu0Rcr5gZdOl9yl7hHwLGOBEhzNTV9DNWU
tq+fEXURe9K6l8j+2dROd0hnaDJN6wQ3UWjfh1+mB2vFI/e59lVzO0X420SdfkZWxsPDRk7GDURv
S1BCFgfL5+5Ui6a9ttaDpdeCo2f5NrYHjiX2pOk4fb6Ht7w8WjLE84yPrqmqY+m0MAaICa68yBUn
loOL1FyluIjfHAp7CHq+J07QbbHXnC0ahaSJH7Ds/L09I+RQD2pRKlYVB2IWNKyxVpJS31pWWQPG
I2FciUdlc1YKx/xnRkUFxop9aAbx3RydHPUzpViMvYWDSNARJvPZqAikf9fvLuDJFX43rtic2+CM
BzSXFSGz78I+AWs+BPCJREtAxDAA7anE2EzamDJ7t6qZFIRoBYk5dtf23IynaEjffHooUOI4OikB
VbftX4gxLWtlF6xS80pHg2BOL6W4r2xmnYXmt0NbXaWoX32NCAMzVuPbxvWkWd9tMXIdpS7Bp9/K
W9wbs+HMFMCTsAGYrU1itytyhOY6r8hnk9hTwR7u5ltcBtt2Ts5WHL2aDWoMnyuxwlvlvwSY9DPm
AGFFiVTWFtrka7xU4O+2S71v2i6/xIO6BkMYXh2PxbH0gjsLv9DYLN/dPGKVSz3z1JviMXWND+ha
CfuU/5RU4inMGFZlYXwbODPerx5bSm+n9t4gWeaFLwb74lygzkTmxyCKH0x3SN0+RyPz5gEVfq7r
Q5JGWECmpy59UZbxgoXlLkhCBAMYtoQUp01jYjZAfgYXlGyD1E9uDT5hTWPfNqlzzVp+QP4RLMvI
m2L6thqiSv3ybbt8WVCrXRTAKw868yO3IJohDcDZjTgADtE9FtadMiZswzJCc3S7XdWZjBXylqKL
agA8oPCEeBMTtjQ5VXHVbPrtvEQ/AbUZ6zmd7A01va95PryaqX/P3GxmZs7qjaMGLlZ6LIfxXNY8
cMDqbvMYdw4EtHJHnOviVr7YLyoeT6RHuyTJz+mnBNp3Vjym7kYxV4DnlPEV8YLhovylknTY/upw
B3T8cYeQXjZ+iLQD48+hnyJW1uOigGaOMRRwp+4xDc0ad8MdbzPmABaj+mr6C29GROtB7UQb04iq
TY/LtBe54tcsn0tLvE5LiYQimg+OgWDC2LmKOfhg4ScVTAYqb8L7uOPJsSRAnTS9kv7SSP35w4Tg
vrf0UDvoiAxb7i5keLmLIx/v5ULDV8je4bOr2lgrKpKRBzGox3yBvOMHfBsHzuojISr0hLscFOkp
YUOKI6BP19F+4lMw3lkKb7uVwnbLPHqdxbzsnVSuEnqxwVbXuBVTwOdm5h65NOnQMRjXzGoP+kKc
Ohr7KRNSHW3Wr9P6zYri785L/C31rF+JE119MyGy6eAjc5fhMYF/uGqmxIYME8E34yCCsk2b0Lmy
S3tNRuhqooquMuIioF7u8nrW3dCnaQxgYfbVYYrA/kvP2Tu+Me/ct7Irpm1Q40Ur+6bYuS6xc9h3
I3i8TjXE/MIPm3nlmvkSizirksf4aNb2GYdLbm7V8xmNm/sy577g2Yt/R3GpD8BaeiR/LLeLr0HL
EeyzggwKVdnzbWMjXnuRcUhleNM4E0FRJHKGgayV7bTPx6XDysMzyy8su60lTyPZwJ9IF7B9usjh
VnwnJsLpDF7pDuyfi975WXvlya5oZrPi4sULx10k5INgt6Yajno8GE8nC9zDjqVhIw1RnbnHomMo
g8eCANrATW5NFpXIYsEFaDCXhzx0t2gr/UEv68IIPkrTe648QKYQRo/NEFy9YagOXUNXa+AyS4P+
BztVEj9cp5whJne6w6gf3HRCV0phAzya7kzCETOiHgEn1g4nJW/ViBGUU7/AMCJsJuTjD1Nb3ipL
rKuu/5gmctHjRXgxegLviqXw3pQkA6PyP8g7r96IkfSK/hXD71yQRbJIArYfOgd1t0IrvhCKzDnz
1/uUdoDdHRjGrl8NDAYzkNRqsRmqvnvvuQI2T1zStKvZ61RcQ5pWF7GRGJtSELnUs2sr2HhTaeLf
1NLdkD4sR0qacYNu46K66sGxCtNtMtf2Oa0E5sB6oMkqxkXUZCgcBhWJ7cilrj0PUfRM/JxbPd0q
dTsvJ4OnV00zSVj1bOHCJzCx9qnHT8oYyDTWeZi858qxVvcP9ZS9aQ1Q7gobHjdOev2cEL9Ux66T
J+uP1rYHYRnPFUmohcyBS0nZ7Rh2qmx1AdWtrnaO7B7g6zIsyuNrNUxE3zXEmDS6FiNWB2TLm2o0
CjZBBNO8bAvjD5KygREndcl047gc+5q1Ei33YtoV0EBod/UOkqH9sHJ621kmKXrVhIOwAmgU0EsU
tykEgIlha11fZkbWEBUQt1lZDFPCjpkyeCuBWDFhIugjtb6tsqPIqX4eeXURYo+0rEOV8FDysicR
DGcS6cia5rBtCr7Dk/7V9gdC7920aS33LU+Lw1zzijXc8wKUg5d9cr9fazaXfzzZj2GZ7qfpp0lZ
085kEAiTMhFv5oTS8HpbqNB0PN9zxX16cxKDKM6M4zghc6t8tIclb3DBpJhu95JoxpdDE4lde80B
B+WN17EyjE2jXsXZsfFC8p7TsENQSS+6Q/2RK60Rh7f2UfcQoHxS40gYrMBn99XIaSIOzF0UEaCe
O5ZGlD7s50q/U2irOeWsacJtADNuSDxs4iF45EE5BefRuq3QNA8mG2IC3JUC3Pev3H1pox06ChEn
Mou1sSvV7pr5HAvq7WS30PZy2a9ZEtaY8Ut707Y48QG1R1sG9jdMlfIl0MZ4+eDTTC394Evmpbu0
XISpocSTBfalw16mAkvxwsFn2gbc7OtYezLH6pw4uXZyGjgJuZhKFh8yAWaBiO4o1yH4Tmw94gOZ
ixpe9dkX7XtixtVaISOYbpiHOqlfG6S1RdvRDiXlXa68hrqlsV8ztnnXPGpWOz56ZvhZR7TXZokS
MhAwnDAg/eRC12oJmPQ5pvkafk7p2jtB0UzSRah1Cc5cu+/n5aZyi1evh1kaT1xNUJl/Sg2k7mga
FNtFziosLFBDkQa4of6A2kCDjYDvik0bDT2jhMiCJRwGvDBMtUXXh/uGzWAHMiDAXrIabQd/gc36
jsDjyi4qC/8950/pQUiwecBoTSdO9bxuKp71dkG0qetgRhrbNBTHuSntfe5m69liUJGn4HlGAJ4u
2O7O1xeRjRjWlPW5aF559+yJC+3Jm0qmkrP1VUJpX/ZP0mgietBGdznLANBrXHR08/ncA8XZtiQG
k4g2FFzD6wLb0rIKgQE2Xrk3fe9o2+LZH1lyxojeC6tB9U+L2xmuifQKTtg5Wg5WhSnLwf5bjivO
XugqXfuMjxaLJ1WwCbf+GgjcaMxvpfIPhyGLMDvfFIjch8plaaDtCFDSzcOWZjHOeDwQcJ5AmTB8
eQ60JqKBN76nE8njYscFVsjo0oDmMXNsEXQ54C3sXbmZKzihOqsikK4Xj94YLaOFz2NtBxn06HTW
K9TqR1Hj5W3W+ViSFqX/KMmiQyJKg5+CTdEGwt22VC6sKFJEO4+sDxlAGKcWZwkv9GtqMqq2XDho
pMY3jRlq61pSK2QBrCITzB4kiADC92QECj/Z2dIAn/dg3kpVy2AhujGMBMacdgmAydmhEgFzqAkG
KplRBNnWdpX32tWEBUaLWeQImyJ0aEOrrI5sPSXZhslmjEb0HmbCqpjNl44ME3vSlmlbvKkKrEwM
pq/YhqJVrRXM8GbzGvKUN9Vt3JPYEXUq0DR3/Ggctl7CV+51tqp1TIIDO76NI9BXcxz6tyazsxcw
XjZ2LJn96R3rNtw1WfbJe4n5RmITsZkXSxMa4tLjurULZn6FFrzpzh3AG0p5knTe9kWWY1E0loyv
vmD9FgDY++JW5vskx59EhJiyHvoASUi0Pz1JO2K/JVeI+V2YLO25IX55PPgxVrBnghuJGzY/q34V
eyyzAyol+xWm7KVr8XSR9aFuecKFU13f+DzZoLgwuEqSe98Sxr6ab+pM4UFmP2CtGj9Y3VOWVEgq
gl6haAS2I/kcQoTfJdJptRwGp146kjuUZ6kZVjUynQfluvZmYg1G5r3YqZr3CQx/U72NyRmFOm2Q
0bsGUYObo3eyTMO9jczyCz3/uc2Z+kJFyXf1xJKlrfxv1612pCDIrVnONQvaG1d1s2RgOqZQsECT
6b1ktbeg+chazlP6GRIO8U3SC4lOJ4jDoPv3Tcc0CecWXXF64JXL3prUyA8uT6khcbSaz25nemSz
Q4XTLE6VbwwH3TplljvBcIw7NrDitjOWbtXAhK7J9ld2/z1pJrvWmsMRe/mTiCsq/zTxE/f2fdTI
N39U0wr3auUoxmjYiN4+vX3QMfOmUA/PlgEkMn/5mJeFfOwrCsbKrP3QpbYE4XztxvE46N0TlA3C
kqBXlslQsy8LGCqypdBXoceumYqW+aaNqIQrtHVkeuGp1a0fPcWCE/vBR1bH8xqLNDfQdGKNR7Wb
YLQnYrgxMI25cbVbfap5MpDWtw1929gTaCeXh5c7uOfMTXcgUPEkDOMq0Sgxl868wFO8GsTk7DrI
R1McjwvotS6Jnu42dhkBh5r35MbsP+yGu1ORilU4FeVKqwxqKydOpABY9nkwS7FLzfxEkmTVWezX
MTEC7hCiRacAL0VP86ROsbKx7hvtlvIuJWhhhgeZgKN+bI2tCaosbrKj1vI0DJ1K3wxYJOGHLkWc
NHuRW85Klw+BV4P5iKS9sEU1LLO+oTsnvmmxFitbKFXrUVkcIKTgLEJXS7pKX1EggD7xZNb5Udbu
bTeouAsOtiVSIzT2iIoFklaJX7w2eoRxr2b9oHvCRQFxy2Nv4TCMnA9gOfHSwaJ+H18LaxqJgjX1
Sp3tWkxHaEan2yWO2+eyId80t8Za82H7yb7aT0FyX4YgguroEls5/qHMuAgK7FgaQ+W3QcSlwbbS
o60pOelHkpW4A8S37Tobp57ewVPt7Rab95BVt2PH3grI2Zow3NWpuWQJtd6gB7K9b9hJTwPsvcDQ
33VLZx3j4Q1nod2bzDktqo1cXK8NCyc2rssEQAqEic+GPSd3Nlz3tpdrGyM/Gn41bX3XMeg9//Bg
g6ysigID4ddLHPuwqlyENq39KHUG+1BK15UgXQvUAEIhH+ZyzM1P/UNJG30+3TFvG2gj0OXyJNd1
nbPR6me8mxW26QD3T7b48mL3IzTD99rXGdk7drRKPOJ0Q2XdiLIN9vRqFcsxg3XldyRPZofRFOse
rN4oWHSlTqnHPiiXDKBd2nR8CDcp3b8B28SFbw5YKwQeEtllmPmCF/J49SLssbvmFWbrSs6XIWKt
1HO7WBQqY0Cr3FrYN+UgUhp1MT5UFkNQZ6wWKXCmgg4wMBW0SLAay4Lnfo3LHuyxVhBfaVuGxZpV
3Wdjxs+SinTriHGImVwHq3mXCEJDqqygcH3YJOPTKPVh9QUYGO4qDOobMEMLa6qMnQ27Bzvp7Nx2
TtRtmEb6nG/0IGiQWi0ClJ0Yd8j6p0HeuREDc7bMWz9mhAXfjnkEIeXcdZidJY9U0r3qfU4RTGy/
lb317ScJOd2KTioQkiGVSNxASpv7ry7gxP0uVmEG5YqrseolGpkzs7oruW8s8hq5cAbZ2vtcNRHc
mlhJhTHrA0Y1akVhUp7Hh0s15kDHEQUD54DZNlJoznOwHjZN6lwmiUmJEzeMLiU9b8uwHBsq26xl
6nXjsoeeiQqRrtLodu5t7xC4xrGMY+POmB1zXSaBcdD6a23fApDpNmmJBKqRSVz+64aU0//HmnCD
AcL/WhSO4bf7E6/1j5/5w4qi/wUeBY4TUBS6FLzWX40ozl8sF9qMBy4VRwqGlL/RKCzawAnnA6rA
muYa6mf+wFEoH4qD61vX7T+++q/gKAzb/XNzkvKzCM+yhYu1BQwsv+rvgRRaZmC/9ZNhUbUpbnGQ
C6F3Vi60LGUlD8JYc5NtKZxLBlIigAy+MAmw8FSlqNiDIo14KiZUGmKMDJyoRIFudIbjg81XmTGx
Yu3bztrodnMbkSYiaqSt9RZRUDfhqJJKqWX2LkbnbAxcYyqR3rrBDpba2s7MOw0765LUAM1vlQR9
GH0obsaY/tJzgscE60HlRg8z5eUrUyEbrJleOxTncnTehV0u3V7vufdTE/JUprBulGls8NNT29gn
v0UvCbUr+Yir5aOs9pF9ZQq/NQZMaaWH5RYPLtPotGDWil9QyZEBEZ7GKe+h8xwzv72A3vRY4bBJ
1pmSF05/Uu5P7klXlZ7/tcZ2bF8Zj4jWeOubXTJhCyz5lQwszyhvOySRDc852kWVjy9JqZCYcRkA
5CYrgN4J5A1DIXJwqYytMwFYGKSLX6+tNPjrsiTYEMNYO7N74yExadpwpJwXrT/QH3FVMO3ixRNp
3wU+v1pa6XUwOojp1na2+SjNkoP3+5HMHDSj8kkeaE8lFpwwJFkxQKmo1Wp0JrGgXsUcsg+js/cd
hKgFhEuBTaF9mHtEJ41JhQXTcemF7Usa+3hwgs0oW2Sbpl7CkMb3rM3niQkhE7PphcA4fvI4oY2X
pGUHHIP0HrWo2kjFk68tOx0/AE2yrM0T69mdq0uWTfd2G19/zbM6fcVE2bPF7x9m1NmOtO5VZxmW
1mRKa53ssc3TUmvFu2fq7Rp9WF9o2FvZr3ctTnYWR6nJURXFlwgMHnsGPIAgGtZQuUwVDlnHHcYh
sxdLooiYCmXJc2ViPYF+ddaEQcHd0LPHzm5o8CJMFYY/uW1T3tGuhsLbazW29oItOHsxgg4atahV
zi7dLwnEjAlHK8L77vDKOGF/bAMbUqm7zCZJjxDtPodt81KW3pPpvRG+h/SOaol3nxqauiiZsc9E
nuwYm004OKpMfPd79BlPM4gwnUtKIxcCmD9Un33kXW1gwoJde6WtM8mf9OtQLevxm2n7xjOKcuNA
apGJd8sFV1b6egxhLqgrru2o3UlluUX22Edx8xqM5j7UgF2CSF7+nv4qP+ZzcoMNIVRugFrFWUmr
y1GydFzkI0f595xV95giaU5NNp9CozsEstgyPcZtO+Y/dWjvJUHQeILLkpR46asImEi2RUtHpMQ+
rXUc0ZnFM1fvvtY9iF0otizF37KMw8j57i2SM/rY/vcjHGZ0DPUa6lvx++gr0QQ/iG47KAoh8Ibm
JXPgF5Rexs1iiD8ySC5OGv/QB8O63sKk7zT4B0oKtUYoFH8lvtg6CRNOVF1wxeqgSZRNXsUYvGyG
PCh/YzZeTQdtanRvUyMvjdTOPfXNS90Dzxwux1czUtXewYrIFnEh546YCcEm1gIYuMkzhaeBOcVC
OMl6iIJjXWDSf2zm8Pk38eBF8Y+HXbgqn7uwc1hy26D9VZyB9TlvCZsMmV7tqj67xAG5+vtRG2zb
Gdk/hv117tlFyhF3g0dUBd9tbMHaFM1tKZFWcydDXM7BrSKoCFp98QOzqpsCA4cCK72+JJ6FlZgc
mc98NNFP1MViwCFwNFSYfntlwLV1SAKB9VHjpg3DBAhGgd1fL0Kx6HbKRVwWvF9caSSks8Ogudea
FMJvQiS3+2aliC4AYHkjkQYyV9qrEDj3shdIEBn7ZHUP7XBNLnweUPw3iaqPnHuO5ZYv6tjYKibS
p941Ho4VNTxcqddQz36YQd8kjCWAeLC5rS1UAoxtdukcMD1j2+ZkXAbx9dfTHzqch7HFv1zWkI2G
mkAok7dkd59O6yOTYN1SwRZ7UlYw7Cj0paE6memurPnrfjMBgen+xAI7mTmc7DR7SIYGVX20ezCS
+Wl0Z7xybvI6cYS1Uft2gfIEJWe5igLooJ5+DenKiyxIdeQtFgeVASikwEEUcHtneIM0yyCGctEV
WijmRstnp12sy1zx08IPYYzt+vdcsHio1DOnrpGCLWqpd0odeTWdYtPqmKQ0B/MMdEoPx9Olwwu1
SGJua4ZJxU5C649KN+gJrquxaC+94ZAQl6wAAtu6r0W8hwTBEeVKayWN5lSedYrfJPgMsxR0JQYs
GWfnX+81kfkbjiCbD+Vy/3WWTwmfLM0pHy6fC12Fq85zMBFx8H+/4lCKB4LJoHRr0ZkxHXkVDdd8
YiqMQnwTfznh85ZMJNZtdTFGsbj7PV3zSV4T8Z5bDJWcoXzRBklwqF/V0ni18hBMM9jYOvyc/IFn
mPo4HRF//P7msUyuYZDv/Ahure7vHZdIRevidCf/30L7y5Pg03lwfNqpcIu6fU33C421kYlJQuDr
oO4DFX0w/XXciJu+EzdD5e/IhN6W+skGajrThGgZnHK2flOXFua2/EkjCD2NPu7G6UGLiu+sOTfS
2DlGvVZnPoHLs3DtQ2B5z72qjTbiS1JAi2YuBiywwsrWcKxjsjkGjX8jYmjfYFEKvhpx1yTzutez
3eBJfjfRttDd44U+DSXt2RnzQphVvZ2tLEvu/RyHg6dvvLJdzL5xGE25H3PGZZ2/TpwbE3uahOdE
MIzV4qIy4l3ExHKa9Y3A2Wpo3XbkEamCQBVDEAEY0tH8dUixU1IcYsdb2YHYDAZ+PMXvGMyDgr3I
NqcFrCXN6e5HqDym4GKaWoIo4vfrk/7GPzCyNvloo4JGJJ3KdQPZuG7uSZpRslOqtMe6Tt9tZEUR
mqeQeEUb8zandGVrBnHBe7yVy5bJa5+YqwDvELzitU/kJWeywcZNM1dVlXE3APjssY13rZUo3gaf
ow8sg8nr2jm7p5lBdOFo627kW8HhThHbahvjQiE2ls/vAsgkh7WVTrsgS3ean90VNVf0RFEx+a2q
IexiJLu+zriiYKnG2W86D5n5wc+7e6jAjISQPDm1JnJGvOyyEuJQ9frRb7S1OnyIH5XwmRBPD0H8
YA7Ra9VtvDrdw//eVTOg2xB4SZHuUioUB71auzbGnc462mW1bgBC9i6holGHx25Bn/d3BlDFYuKE
mM2TgVfcBzDagt0uGcuKow8VqS/xoYd7SHsb9uqfTImWORWiraZvWs9cMcLZFFjiHJ+HomWfJ/ok
k06e0sKiSpUxuXNPSfCxmb19rGu7rtUYstdbGyhvH6o6wW1Y2Sc8n6AVGKhmS9T1Fb2C51BqOyol
DnaQ3AUga+zJu4mI7XK0eod9RiBOMnXAL8V3mVsy8b4jV4eJHG03JLRT2BWzAAZgUa4/yCGYFzEY
iViNFvg86Q+vnya3fK9zKomMlj7YhlvdJgnr5FS587su7Htam5+HtJ7W5FxOhS8R/asEho27FEUH
GbZ/SGZktyllOB6n6VNrDxBEuMxXbtFvg8waLskw/xBQQENYMP8xV4Nbh9t0MlFaMgIrLRkh4GvV
OnArCN5gKQZSkFxmTBn8jsA//vXWA9MV+A1pzRsgn9ywO21hOx3NQgFotYobJPPNFEr8y2RxSXy6
Hm2NkRtSe+/eJTabGjvnxaY+Z03Ewmoa3QtG5Sdaunmc2wwnugS9S+rxlnFSRtBO3/u+cwUbKleh
kexbu1Rgh0sU4kH8tTKjO6+spP/Bcco4bDXYZr6265wk2oj1P/LBlccdEjnr10jOJDuzc9plzzzS
uwU2wu1AuJBm8oq23h+mQEzU1bwy8WKA5VWza8sRTEXXXyUFgYuIWqSV2RsPTjdUxInJAsS9uCSp
zf5zCG5jg9VCWz4nkq75IsMpV4EpX8DQ72+5E+5zcPSyr9Hnhjy+pJp8CfropgyT7qDNkVxCH6DG
tPCWrMrjW7/FOlGu5757hfg1Er+NkHuCi/+rTimdKvPSeyKP7KWe2VPYS6sPnielbA1K48KbjKF5
Wyvtq1Qq2IwcVipdrEIgY/DJ0lVjNmqB20NCA6qwkEhqyHTakVkQykB+LKyMcnkXr5Ue+TztioNA
mLOkeUiUUicsZGWMEM8Eto9An8q9zKmw9wv2UBUJfJJpn1Jpf0KcLaUFAu9QqqA70irM3HjSOaDO
SzszkNcq52vUWCk3iIsSyj1x2lfQNGc5Qd+VUWQsdBZ7OsJkgUCpK6UyQ7KclHY5GuaxnAU1h6ia
yJX7FpmTzTzbQy5O5E+MjjhtIoM0n9JGOdlWmVJLJ6WbFnOG3xwTaIuk2iOtMgWDg6LUVg3Z1Vb6
q+DjWEoaMnylzUJC+siJ/kJHG9nPoN9OCLmVUnT1SPw0ugEYWKm9U5u9Lg0PTx/eBhAoHaPNDvnM
6K1dnxE3UbqxG0U8VXjY5bEXcb2hLgtcVvi6EJwRngMbBbpAih4DY6u33hMtMQ1q0V2nNOtWqde9
UbzGlTgYStdOHI9IDb2zSvHOlPad6OLDShE7zGBY4cAOkDdRygulmbODLncJBswTYszZTb2QK3B8
wWP8gm3hd9HTr9wHgakBpR7Iw1T5MRYHrV67Vol8k8ZvQo/lHjbJwrRBN8MBw5IZFuvCQVxo9fpL
s61NWBTFyml5tGjkPCoTukGBzxEX342jX/vOaW8oe2c3MeAsw3gWYIHx3HvfhNSiG95XkU3vsIw+
pR6w9oI+XeNyED6O/poCtn0PpCUxRHSc3fRse7RrFJiW1e+5jdJ9gWc3suibhCnlbr5dn1kvKSZ/
bZWnjOyBjczu2g9d4uCVLcwbSTyT05iOylCaN42jO1ti4njf6Qw2am89WgB7zAm7hNdb+N0Uo6GO
sxwOU3Idg/QePLvcFvbF8mmVj2EZ1vNH3tXGGupmD88qJEtOY6nqqn3t/czBnQtXfYjdne7Hb8FA
INLMQCXy8LRp841zkqCTu6CwyFeG1bZ/KTBMEX4B/p/OGiOETRncxTWDF+KjNA3j0PKyu8RMaeWS
Pd5mdkFRnVSbViugACBWs2T3lsSdPltnnkF3tBef4Krgj114wmpXtfjoTeojCsDjSMLI72mpLQtX
e6VMAOEJeA7m8O4pbdGuvaheVHp81xHEWYBi3FMo+hXBwWa7V6gqTOvNKwrY1kS0EO9i+kVapuEp
8yy2joiGCa7KngqQsZmf2PU4q0D5DAEvL7AK0fEBYAOIjf052+2tYQc/c8qrYdx7zZC4JLfpQO8f
zandzYZ/yhwDx1L+UrUjUZHwIsVDNXhMz1L4+kZy1XpxX7Y8dfKa66/UxLAkDOQs8+qLHSWYA8nA
Jpw/cXLgKUoSOiVRXcou5cE7bJwA4SILycBls4QFV9ATS3ORJemeYplG3iPkVe1cBwgjxSt8k3Ld
TuU5ZU1zRIJ4bqh0aSwa6XBlLtgBx6qkZuOAH0fmKPHedPCM6OGGke1h5+mGRxcCE2Q1gboQRlip
cKY2eV2yoDVXZc/uak4g+XT9HTOVW9cd36NeCQVRpOHlXEZfrok5agJovhSjvKWDiIhtcLLA1i8b
1HMohEl1k4QDMmpS4ysJd/ncAqGyvC3hLx5bFu3bXVhvwIwUK60OvW1nn5HlNzQGYXzNWDEbdvKj
GWXBXAoUlxj1+cYe3cP8ZOC189iCsaLiysf7gore3hKlp5Y4vmZQb5DzWA4P4YX/gMfoBeuG+tVt
boRvYdFDhh+DU28DjGlYMAWp85lMTrTpYgBN0/QwDfpj5XQTN8x01Uw8J6F6dWsYV0fDLmkzJlqQ
JCbUerO483AAadZNbQUJwNJ6z42bqaeyyVWAztaFwV9Shqg28wC40JYmUavgYjSk6aQvSS+wFw1q
lJg5VgxfrM/I67VP1qu4kI2GdlFwe2d4e/A0BPc8ugSlhQ7G4INH4BPrOkpRNMbXdnw/1MExSs2V
xktZBgs0abkrw8u0De1O67Z3L07+/ttOrtxpTu0eWMLjCXUzY5fSK08By3BHGCCnsdi+lpUKtrlc
R+hXQLU8nKr5LRL29xShs+LKe7ETFd6AByRr+eln+qdbZiF+evQvR5dvRmmOO41M3zJq5QMNYWuv
j746PXulw4qUIn6+pTXpV/ab9xUbqE0btUdJhWpmaHuuM7ImQEAUlSbbcsYS3PKZd+b9cEeJy0Cq
0ASTOtKwoP4V0v1CLyxdzfdpQCuPC88na/mohsy6HyK2ZFluereTaDnNWzh9FpM9svXdwYrMT9nC
+IyG9kGXvDMKgU+mK+KzE6S3orIKLAGDsxldNsSNlnFKzhq2rAK71yhgyhZH0xxvA0XINH0NzIRe
XU1TBGcN8wqoeITxCEsiAy5cKpFFj6ZPjNXCyFx0PBIrhlHDODVUhoLfU+Wo5cDlhv93OdM9FGIn
nKJurQ042DQ477Qvr2wbH0BmfhTGJ/427qTdqqhXk8jI4zM3rZ0GyGNBB3nSD/2mnuBtVbb+ZLBp
sCHULHANqLihsG5w/zx5ssds2WJB9XDv1AaslLov7sa2Pw08bx7L8JSUEZiL2iVO5IfeKgjzcyxK
sDfjpc0p5NLwjWJZsFEhR4eqsh6dYF4a0cOQUPzCDy88NQ0qMiyBFDMYVBws0lHrqYyo+wNBvHsz
yLa9PhisgmvvyGzm1jBa5mq4x3ExOK9JAE0xC24qPr6FTEFmS6N0T6ToobdN/Vkr4bsEloULLod6
FrvfCoOnhmi8v4+sZyBZjvWXHb2rgT6FUC9qmOSX9sGOcVgoKAZ1OGBWoecr9kCstn+qPGpqGQjF
BkJ/2jPHccJzmnXW8neCUhAr0V2KpFQuP5+1V7RPffF32fD/CUb+p5S17jqe7jiucKhKRFH6E+66
9SmLmWdbX2SdSas0T7wID1eRGzeJRdoqFP8HlfRaZPzzHyrq/1mUUx0FYfubFf/b//1zQur2uzi/
Z9/Nn1/qH165+a/fLwffhYrK/8P/rH/rKO+AdE33302X/vVd/PGd/+wX/+37nym1tAjT/6+x/RPE
nOb73/94tf3Xf/77Hz/yh0Zqk7yXlkN8R0qBIPq3UkvzLx4sNtRTy0CkNP8urS/QVVlv6pbwpPt3
yH7L+IuJekrCHzKQqdTTfyGqz2nyp3OIvaLp6kABeG8GnMY/KaRcvcy92YgsaCanTQgGIvSA1dii
jZo196Cp7z66MHjsRi0iWj2TDts1CqhY+xMzSfOpUqhFfSxvgXpQpWEVT34CdlT/BTOKvadAjVh0
hhU2TI34mqOtmJK/2XAdU5UhdBngMVnklxvQH0tD3jEIJEiJpbdSgEh8FaNkDJS0ZrfNCAr6oCRb
xZSsgEvy9o8WsEk7gDrJtzxGYCgdcJSj4lLGilDZEkbpdJwp1L6HOz1newI8E1dNdMyLZjtmpdjb
3DuXzdSka25rjzNTs22cRT92jY1Q15p9VsTVAmgpi/G62tujqe5gBnN1mPnULF+IO6KizvlwEVp9
aHNgIT0JrEtQXRn3vpP5rY/xmA/MCqhUxmSR9tfODs6yau8xdLQ4860zY5M2Dhl5DQ/BxK0YpgHM
7Mh41fHsGjjzWxEc6fM7m314HOfprokH4sguyKFmB6j5Xqi9oxd/ECc8ej3DAqN74IVfNaK6Faz6
hWbkyDIcUXsic6f3Zzd/sfRmP/Z3nS0OtNHcsolk5FC/90N35gTIzoVJrZQm73WvuC3DaUPezNyE
Il7VZrJ1zPaYxQgk5zxONraPI0tCHg4qnOoGpWJtvDLwIgfjKqdLDM7kPsiYv2CbHVkJQEskCvTT
Op+xdnGS5qa2jY8gM77NKsX2l7yXLaPPhs4e6De5vibLdMeTcFqHVXeuXbGD9j9gYC8ew3h41U3j
nqV+TxFCyUIHsv20tA6T1F8c+qGGHDAlTI1tXZMSzWIKhzXXPemJQZvZnFDHXJwkHnXblcT3VdHS
yEwloPIngxBNaIZZrLXyO/b3Qe1io3M3Q8swjN4al5CjswbPV11kbn+3A3sYnpfAr1pnoT3IW1/H
sxhpitGrmuSynjwA7Co9HOFXR/a3TgUTiRsIqf1woYL1IHQ+/jDHlUV+Vch5okNm3tJQtUYO+65m
j5iwRpdANEB2CrLhQA/RIpjYJ7ljdkpNjnXUv+uED5CvaGLqyfLN0DqWTjeuZlQFrLLYoF3pPIFr
b/Zu3J97PJjbVmuOjKEss8Q87uIGisAOo0eg7DHKaEg2W4Rl6ujKoGNTh69EbOicn+he7VOyJD0B
JMoZrUjtlmPjodNfXFm/YiC8caqQrD9rrIrzh+0ZBsaeh9SYzhsx5PgOqcFiak42qfe0s2GPb3Hh
UaBermyqf4LAvFIrDosdA+100Ebn3gJ9BYmWGH28wV2xwg/9LJiAgQ28MtahBYgxANUCG9nyuGYj
0JuzfhNFtwCLqjPKCW48m6pLM8qhd8nuvkJXXGi61zLOnUziuAA3OtohtrN45JuLuWS9EhoZ8zOI
R0IdIiPd+8h+69yfEQBKyEsllphlHydnp0H4IQKKpd7tzw3T5sL9jLTsKemFe1NVw1fJYYW3nrGY
K1jOkBvdTTYwKp1rytRIOEXSeyQyfXCDwnriofJNCuEaEVA4NJJB/oABeZkX80cYgo+Ie/wKvs2G
0VJsgay4MQB/sl6JVggoJxKgz9AiH2BvAhZt3J03wypBwKcTcMS+106waKOr3/oT7oDhJYkxIrDJ
Z886L6A7GYcM7DsLw6h8on84XJVsF+/yxqWlLq0AQlD0VOXWW6eHXzWMjN5yL/UpcTGsY0ChdK8b
JT0t9veM3DrxseINI6MTBBCiBeTBqbiStGZikN7hEj4O3nSNJv/dwJtbOS7WAis9sZNbl9G4xU2B
VyEf7zqjCtb9NG+chh46KboHhgWE4HtsmlSGvjkJxkNmkie9ZGTiS2arkwuyWTH73cJGfbui/W0m
1/qOSqZo4PXv5YvvsBENuhDMJPo2jS3MHaiNg5gW45PsBvHcK0dwOfSnrIMFPJRMzj15VYTgSD0i
goJxVBjIdfxssBGF27U3ShixrZrft0spZAtA41sCW0B0Hmew7i3MKy/CBPcc0hUKbgvcp8unCoEG
oLfWrwdL23BMceyJQd/r7CxTCjewQ+r34GegTR0KPCC4/ogvCDOVPOzQpmVO6qXF5Qr3hdp2xkwu
EBsGN1uW0pwqRvCVKNgaTry95shzTEZ8WYvyPqhcLkTufxkQGm7tay2zjipm319w54SR3mPIwUOZ
JhyXlMeqCLNXx66rldeuaK4h5+LaNZgyti0BSlyLRZei3Xqd4l1hrCn2/83emS03jmTZ9ouQjXl4
5TyIFEVRYkgvMIUGzKPDMX19L4+qsu6qvtfs1vNts8y0iAyFCJGAu59z9l57BATLfh3Sqx2uEj0Y
bW96igB5XgvvYRJYQYxU1us01LaWxULqaWjVQfJES7tmV48UwoAPTOw0olcXdm6/FFG4zbI6vjXR
9Gn2cX2IHPAdfsdzHfH9iH2GnO8BWhnMdINfCBVWLZzVOPU7YrS8VdcbKkUYI5PSlPLE9ZtwaA99
jTvCrG7dhPOpGMVvN2l/Vz2Kx0zE/VY0nHLrpt1o+fhCcsBvK+L+K13KAi+nXSUy9+oSC73RI2pg
g4stq+eWTLAgQ4ceenBk5jb4ijvVOp7HlV8b/ipGv1w0HmRLvY626HdVwPBunLi9qpQCxU+bDQeq
L0SgKwPI/VA5CDu0V+hBJcB67d6ZeDb1Xr+Sm0ouLy0jv+redSv/jNz+ac4wSGQ4nReR+YF3FE5L
WL42OpEExgCuzwMmw/9d+4O7hFcHD5wThI6NB5z6Zz7an2Fo7XxaPmXDN3LpjTUdMl4MY9XDn+5L
DLs4VRBj4qoZuEnAxoVCHNNeN0VjbB0FP3YUBjmBhzxgp4/hI8dwknMFTI7mQk3YEIULhVNOOCkU
8JUTOMsVfeXDpFxPscWgh2Zd84x1jxtNIHUGkLf1ca3j2FnbCuLcGKigUrjO5qxdhWsh+jc2Pdxn
GUJgSiFB6woJncGG1pXIRxP6dcovuYJH21CkS4WTZhnfpQivKwWa9iFOk/eNLq5F0KTZAD3Tr7Hi
/OciJW4POcRqOdX3qB1goQb6q1eT5euxjtZV8Y2Ya01G5beh0FO0MZ6caN5jxHtN4WOTweq9UOl+
RJCzy36v0ZvZaRVIkzYsOLbGJn1uViOF3Y7G8NQFMe0fxuu1QnPr9M+12MDzmqwxXB+KPxDvGttS
nSJ2ceNsq9EAXFSMHxX6m/dJ7VV6d6EH+dAOt1Jhwid44aYCh8etOrkrmDhTn5TJLYBx4w9q3Huw
IY8D9bOWrqahXORs0Co8uToK5/DKy54ymKHFpUIVt+WFH8jIBG7OGRxGJ6Za7RO0xw5t4BkZw28P
KjpiyRWptHAq3jsFTW8VPn2Cox7CU/f56n0AYb1QqPUE5rrA1g41mBNZyBLsWTQya9bfadLvjf7Z
BBpDTgjus0K5//tS4f8fi2B0ADqYuf/4R7X5P9h1D1Xx+6P9+ufsur//rb/XwcZfuJICEqOgfFl0
LCg2/6YW9v/Cvcc/lklha/kcPP9LLuz+5VoOf83xrMCzXRXq9Q+5sFIS+2RVGJZpmepb/zu1sMFP
89+hdbrB67i2E9BN8ams/7WdUjmwQLvAN1GhohLLHAJRqD+zaBgXesSIC3k8FmQmv1nOenRezUP0
LZo0/luXhYYJzYn/Q1fHxMT0z1diolWGOmdiVtAp/jlj8uf/LUcvAuTS1MzoF/NkEyQEi+dQ0k8f
JhxS0tertW0y34+I5RHVVlduWkLdybjRn5qu2evKb8tpJGVRBnXSaiRX0H+CrImLp6CPhV23x7ZL
GxihqnLyesrTyzB3x4LSLrPimFm4fmuSBNh2y4cuLrpDH7cXYdpfNlbhganLSmNqivXHJoPXVmdG
dPvIETERGJ8jluMa63HQbjvlRCYvBE2Ycid3f3zK00+CbTnDvgz6vF3os8OaWHwOGJzZJHc6hudZ
Lw5wat9D5YR2sUSHWKOFzhvQYpa2lGs6zOUZb/Xr1Hq3jMY1oqddFvAVEFhIOS2OUjmwMcIqnpl9
kA7GuHECmqv82hhZNiWaGRq17SNB14uyLM/Uu8yhy1FshQJYpL9LKG7LWbljtgHW8CoHg20kOv7/
Te5KZmskIeKCbP31H0uiXfzEchskuDgTw61WauhoG5huRqx7I+Z0hhzhVnT5jSTwmg2DE2s8Nzu9
r5lvQhWemNUmIFAQcYCzC5EFhxjh7e6H3asjKAZPb6+88rVyzbchwxYrqd+Ltn9Oo/CYzsVHDbOV
7CJCeBoERCcCFyLlxq+ULx9M1A/AN4bHxalXzn27y+41Vn4xXjsLQ4cuKO193V7o2kxXscH/T3wM
i3RdbHUcUlLcSGze4twTKzPETwNjVZEEhGIKZMAFmLTyk6NIyZMiht71YqHmXecj+CkiXInEpqNR
l+ZD58NgMRjhkb4cdNVjqaAGim4wgznwFe4gmaENjJJwesVCaBUVIUYqpCAJtmMfZ7AJ5gA/ARg1
RmHFVBjsETAXkIWSn+9o2vQAMBkAIgjjYeMmJrbvki1z7vYVIcSLCnSDC8LBAuXQmTAdCuAOvT5f
2wwP7GQ606JTBIgSFESrmBC+okP4ihORUgPDdIYcAUICQTrTCkWVYIp1dcBM6OAmDMWdgAxxIBLl
a576lykKv3KbsNZ+vphZaW0Q54LcAWJBG5dZAESHlaUIF5g/KRyjljDG/pIpCgbTEvoIdvSYyGjv
YrrelsH8yCVnKsucdG/F0xCKrKGB2NBcWBugi5nw169BEZw1nuLRm6ZjRt+NxwGZIBwF0qgXs27N
23A0YHn0H1lZQhTQUjxdnByhCRQd9A8x4AlMOySE1YeHL2szZs42L8p2VSVGteuy8Ggbh9ijTEiw
EirGyKxoI8wyTkgnzGXQmkcrahbIQu+Y19a1IpXEillizfLZUhQTV/FMIFaeUCV/top0wiLACvFL
o6O/rK0wJwIPKkrFpehRt2tcdO4+pSd2i87eB4qmIsGqgADMMREGqAMgrhheYMHx7KCweGQsE5h+
SdOXGRMVeN7HeJspdkufVBdclKZiuqA/kctMcV5sCaXXhvxigIAJFAvGBwpTKTpMBCYmqOHF2J5D
sicl8eiCBzdb8CnAZYI/lBlwM7XizkQAaHDjPhWKSNO3NOOY7PS8yqCYNSHwmkFRbApwNkmnvYxV
jZwGRL2fFEyW5nglRsBGABw5P84nvJ/D2VuZ5MgrYo6p2Dkt2Ji1ViIsigDrMHdk3wK1Q+VAIoyi
77RILul/fvWKy1MD6AkB9UhF7OkVuwfNYl+/+4rok/xuFd8Hs0tZKmyUkbjbvkDGinR7E5Oax5iv
eGxtuO1pMh5pUOyLEv1WQ6NxtIt5L/LgKR6HO3bduzuimAsmX0PLwuGYwW3XEO6VHpjUMvGEV9QI
hvyGYhih4KMlEHQbl4cfD4LhMtR1NhL0kbDzRAkwIPjgQxDu+KF5cJJE1m8MRU4SZAM1kJQmkEqN
YivpKu8xC1+axjglHdHUQJg8RWMawDINrvuA+CqiCQuxqVTsJr+L7gEwpx6oU5u+OiCe0FJtXb3Z
dcjJNbh+K0cAHEL/AhrKm8yPCWkbWZlLVvLXkPakIkmJhhm8blngtcFMmRra6AbSMgaDG9RSvKcg
qYTuPBO+aBBDh+BgHkg8owmauuFljqD9sKtrpwjEVa1YV1O9rYq0A6ynvWaKwF90LR05BdRHMuCJ
kcZdSR+T9Q2KlkjuZZ4dCVNcO2C2dMXbeo1Bm5JpBIVrVjwuiFhgH41WjU2HNT1F++xqv6KMGwwS
1w0YKL1MFPyxIn2JP8wvyigcJS7Ng2lVKi5YWXtPceDQgn+y8ML0Ch8Gv58Ij/61d/iABwcwxKg6
vV7+S9Zzf0CZiJNUZ4VpIJMBKn0E+AGDEWZZiHfDbqGYeeDM+pwRpmXR+dTo8gXeM+kvpeKfWcWD
pXhozXsIHC31oKT5Y7tx/cxbJ4qgZg5fY3QIFFdNL7e6k2N/KaqvSmFnqIqfS1BsumKy2bNNR4ej
kYvBpU0HxKgJDmb9Jc77l1rpiAjRiNF+slqJJmo3NcP4BEbfNh4/C6eEPNeBBRsrphxtwtqN1cIw
7GqdF9MTCZnGwlEFOwbRX43DFQ9zdK6MvHmUQISwAtPt4lcocVLoTbEZbYyEmzVArL8cZctbTYOz
Rv+3HKb6WYsgRqYi/a3b5bmDKYSc8McozIDQQ3RE8NsJHu5jB9mugIfQHu0ObOHQgEWOMu1gRem4
o62EqsNzXnS3x4qbnqTGSyR96CymephvYZs0GzPTtkM07TREz6GcvHOrm0dBn4C+M7NZ5Ots8d6w
nk3j/c98H/cYfdHaHZdg7yTP4ng1QuNRVtZ3zHGZHJFXaSg3WfluzcPWKarhtDUm2735eqLsHz6w
Y4ylcrqRd4aXzlsHmvbgg1UmXP1Lo0mSSf0DATF6LHICFolPh69Iuq2fV2cVQ5Kab3WSXyaneXO9
3lgVfHYEOO5KTFxrm2BkkutZWmLY0ZXy83vVA4Njeru9uTEdBuhJxgxrch/a2PsKErOE5sjYH18R
VLKNqyrUSHNR3uukuxYWNqsBVp0utVcsCvvGTGhZEokFsqveJMZ0nQaO2rI25Ua6UjvYcfdasCla
OjYvGxuDOaUtlKrqNXXZ/6D3HDgG7rHywEmg11TkUQu1N2F/ZrzRjvrS4qJ7fiZTH856Hb6Nrf5Z
V+jwuuq1QJtLe3esH9lDoSLVqQ4qjydCRw2I9JDYQWQSdKrdLNvYAYdLxOE9jztNFD4ea9q1fZ/s
oLCS8do7+5y4ybggqT7tKfQx6pZBivY5pUHWBiO5q3sJbWHZaRnvDj4kV+8AQ3YzkRwi2gmHU4eE
xTQYOd4v4zELACjaozhRO336eCSaumrYNe2LhJNPTlPJkLrL3t2mOniIlTZxYyUbs4MI0g1PVpf9
tEC3BnPTcF3jrCvHckPHvUp45JFPTS4wiNDAaTJsRmmvHHmm1j87ym0WMJusbDKupujCkeJJi9EQ
1UaDEEahg4Pg5PdI9Tjj7dLC4/Ckb5IRz+NISrNGDnN7G+LsHCmkhIy6e5OO+9hul+HgAofKz2FM
CrbbHbRKLC192GfshHHi7FSKd+pkn3Fu77J9pZyC7RQxvGy2hdHfCck8VEb5MJnTL7aWgl8yVvyp
zP6auvV9bor3pok+OY1xNOVmgLY1Bxc7YGVq84egla9gKWuYFDoLaE7rk90kvOXNFt7HUzzx+8LJ
f0ojXzfsWo7n33yC1C0SWzDio6W3jlNWXcqcO2B2DbXdpp/e1JySLNjm5FpZNeKdcdwM5db1k0/J
2Bkje36eFRoJacbakv1bZmrbNm9fQb7vpF+8j7gF7Ehek1C7iexAX3JjBuMVKSzC2Q9FvQ1VVpOB
66kcIVYgBVsp+LuOwbFkTFAwVCAiO+hf/RGT46wjWKKZ1lsqFMa7tVVx0az4LoKHAjCperWuTH6G
NP0UlnZrY3mY7RT6Mga7or7AG7uX1ElO9mjt3L54dvFfgXUUnCrZMn1ZrdLc+QUy74fONQxBeJ2h
tA5Q6q8EzRw8pIO0uleh4+6UhbYM6i1kxfufJAQnOXtsISq5KYpbmlmcoRtvCwKAqB7MeeoiXONg
a+KizyM5FF5zccb+Wo7FpapqGIGqXGvOnFwegKrSXOzvsk8+7Sx6GeLmIcVUyDn3EPpccz/cJ5R7
i0zm5yDA4XWSccKjW6zKnkNCaKlcjyk/S8E7gWzGCUMMAPrZiVH1e31wM2KOc5LizbXFQXC9epT/
xFBJyvyS4sNfEBYLMSXs+eGTHwajV/VSDMsZeDLt00gQE8xUw5Pnhs9//sKf6wkbCHi51l+7VuPA
/WHW+Vl95zEZ7tJyV13icxgNod7MME0wcDK3uED8psGKmMrlehqBtj4b76zG23jWkX73BKZx1X+S
vXsHIaA8pLFUZs+VYwe3QC8vtrEDKXOIeLIqlyE2q/LNMMM7k6k/N2sfVQ+pTH4wSZ50uuYFH8BK
98aPofNwxdnYQSh+BqvgnR73czmT5cH026yddxOS4jKiniZtiJFNLU8Szi6qoEws+8n9wCC3p4gJ
KO0ybWX7wxEkFVMZZvDbWvMPmQhjlD72taLBsZLWV+uEzlEjADpt+191Eiql21nk+ppC9Kkzu7fY
SDSa33CtIlXL6cgmiHil0hTOtvXGa25Dw2f5uJLsyvEcluIUsnH4eCxcPb1Q/FmqfUG+cgw5jLnI
KsposEe1sx6G/AaliXELBdDovjcSgFU+fUzjwOgR89LgaCE3DkJCZy0cdoahJlqUJFQ6SQBuhQ9T
nSjTtSsC/IvJcJAWekgLrAhRPZC8eYWrkxW+Sq1blTSj8QG5v1y85iiX549Z6DbCMGcl/GkXckxY
J3SPF5bpfDZJuXOGeNqHJqwqrCNy4U0UiTGqYh6PaDN1lEBV0G3NrD1VigNWvgYIT9j3rBK3YZVb
2a5hPgdrZqyYIhEUPbDBodx8qFXU2lgxCMg87T3zZ535M2eLIY5M9P/uBQQK+2/pfkeQ2tWnvGd2
swVOVPQeQtNmRtKI12ZZOoilNIPBPqKbjT73+VV1t1vN/2ZcXR9yk3TGnoIBeIfPyPEnM+YP28bD
gVByb6KRWqmOUUO6nogYiQ29dWCC8HtOMYDW5ppYeA5dlABQyYDzTh7b1WRBpklE/O67THUys90L
nzS9KYZd5gNoX7oZLPQgyMkumHclhVktMGcOST+sS79Rbp92p88xVngjNHGt5sRCE1lGGO/K15nJ
5uhYTsKO/GOQ9L8ZlWcGxZMdN8QozPZFGIT6dQ1TjULtqV785UX9Vv0L1OnglYrnZ9r+UaHzkiz7
ZBIAawsZMTVIjsAgah7wHj1mkLKznA0/J4qoBqeSlD5P4gCiylNhzi571bpD0bTKNGGvU+MSeHzI
bgXhhDcaAZ2VwSttJY+iZuRHbm9jpeXRMSbJd4FlGwJWWi29uYZKapGWICdVwnk1ukYqJb33FcKK
0EA1We5Tlu6msb650ZYxJ5WUwbuo9Y3qD7aNJx7S0n0idIuKKpf6iTwPxiBs6IOrEURPodgM7iGB
JA7cumJwFe5EP96j2M7QLMQABoP2EBsGv6iR9QhGSJhv220SfFuCUUcxepeQuqzL+3aVVNhjqDVB
6frGRQR8HQcQYjBQS9dOf4DccoozhiKODJ/8sbonOUDqEK3kiuHz3POY+OEQH4BRUbgwwDOQcfss
NczeU4jotgFBCrafJuvF5KYOtFHWWUP6Cyci2bI3DaxwLRz7wvX7Ay2fLNNfCWVDN8KenJboLzsX
31EP7wFEL2c5iJA9R3dcJYk9WMuBopQUpPbdigPyyILskR48AImmbA62AYaAhdP0m73ZF7+jRtxL
mEQbXdYeI+MGxK/FFHFiRDZ1CdZ9ueRuC9ccH6IlHIb10OjjBxVMR8EftMRB85FZXbW30Z4vx8E4
mxMLdj81Z2biL44ZyT2uxtXghb89Ifc16uZ1GnHDD7pPCyZi8wGCEcOT5lkDDII0hBH6sWOBpq76
6i1l0BTUXSQvIzlBCeSaK9MgOLRi6mrSjV5kLDKirE5wg45NgdWbQXt5aaaHRtNw59qxv9a7LFoh
7qw3kV5aD50gvthq6++qK5+QcfQ7L7SPqVe+afR4tnUyv1Wa7/KewW9KUXmH6mMzUW7Ri+8w5V01
xyQ31SYClnnuQtr69FTUMVQ4p2IZsAgfLejTePYOsmx56npo7KkycSeAPCfE48vomEnD31F6wHJQ
fL3WiAkPGFtSWD4y06iXbtcXi7HEtFC07jmZO2RjNaGd0dwDGRyeQ9MPOMpOr9bsTOtWe8JK/z55
1hPNlvmILiPbhIKtCCES5l+rMFazDVkYwOLW9IlwbuzPzHSGp1pzXzjCWEdt7p/19ldiR2d8sB5N
RytfIue9W6UWbvy8TVZNQn02SMrk2GBR0gFw63Bw10BFN42czqPUijPeBtpyU3NAwuKx4uvxmsES
QuD0jqPZXg8CJGE+mow7Bium2aW6nnpMK3c652M84OwMji1R1vRXbRqqtUoVMfkoZW4co4GqsdDF
JZ6w+kQFE1zHzA5h3FORFmJeBWJ8b5nVB1w5ncTC3/SWoOHswDj9RYN7Wkc7lC8Mytey6246isBz
DJvTLKZk51jxS1JzZnHsztrQQMIWMBibxrbWsrY2jakdp7oBV2i716oTcJSG3zPDoHUMBARJeslu
IokJknR6U57ogIXdsturBbpN5Jy2nDrkEWsRL4f+8JK0NXYSDSP8aOTlBu4ATY9CJ8cbbcmUBacY
G+1q6qNnrGLWMe8+2Jm8B6MF1B62mzkc92IUqEXKoFkDET7PMXyR2okOrgToEJERqbt1dEhwrOUS
QdqQNm+1FK92y7aT05cQRSo3vmgfaRiCegMyzppab0Uif4V9bOwqDRYIMvSDZaJUQiOxrPrBZhEn
vW52ZPIsPffgY4EbGXxxQPCOSfMmKT4P0u4/nTz9lrnFExPg3WtHGN05uvNE3IKygnQ8oqALcv2b
fLhrZQlqUNscFdnssezS39QEclM0kFG2ue03izlqgAIygG8ZvyybQcOGYadAzmX2UqVMLqoc4RJh
A5hOW05OySx5BLropCcqxhQ3gtdMu8mQESu96ewQfF7SeEAuNlGsev24MSPHWacjmXSeF49LrM9b
OpYeASsWngyXLxjYW1qDWUtDQVaPVBIwwsgQz8t3RVqQHJLx6OHWd/vPRlQZPnDsHO4Un2ptI6ri
XcLbhh1OActRX5VuriZOVSpoTZNXjVVogb1x66b2j8xNPJJkKeUeLXTT5UXLwVmPbULy+vwdGIim
ylb/CrFluDW9Hs9uUEWimmR25S0aF6N27ogD3KIBbMEUbMNeudzjDoGZLhn+15zqscih6UvV7LGW
27afq73Zmb+KHg9sBPp3bVifSZ9oOyt55gAUk1I4vqa6D9kVgUMD0GJtY4XGGAVNz7z6Lr1QD9JK
MxfGcuogCVZTMJ2n9pY2Z0twD8qIpwLyNjqQxFT+/ZJT3/B7nMW5mzQMikMa49umTVKC+iR4haN9
iCme4wuTzh7MjNE9hWhNfWn6KydV8cXJuSZF/KjjiDGpv72a2sM1jRM/+4+IoSn2bIMuZNPljBAD
C8amDHF76ZPz7nAYrY04eR+Lh0YYI1D8N0Ym15m5DzYCeU/i7B0hxLn35PVmx+G3KmiT7jNr0KuN
08qruFzqTY3cGtAujBUqDH5ouVJODeOU/NhGeJ06wulnWLC5z6ZYPcCq2Rm6OKi62XfNfa1X9KqT
89DUF5AJSIyLh77PP8M0+ELm/OB4+WnAaTyB22hN+xZOHfNcrd71oTccnMJBC1TNb26bxiensPel
IdGiaKxffhqQ2kaCSmqxsKKxhv38PVnmax9r5ia0S8z1mEfw+jiIL8aZEziKjWA+YcELF5rkGeKx
f4/Ddhfl3LsYtUS1T81UrJpGo/pjCIrwNgsnC/Fpx9nOmD6kXusH6Zcfva2TNt6Aba3D7Hs0ajLR
YtxI8/Q5GtMKv+rNzrVn75CnyXkyIaZUuBvpqqJuKRhD15cuyB8sEAaJT2tF23ThcO1y7WYaxaXB
0xM3dBoiusaZuw3Qv/givKVR9APk8z0e8ofKkdcyFNcInGOKomVi5CSS6j31rV3hArJn9+IDevvb
o5Zo7T2pok9iSO8hBdtIe5YAr3c0Ru/CKS8htHI1ANWlc6tQ4S8Cw7vBo0ist7IWhMDwDR2Uzabb
Xyc/3gdEtbg+3zPlQKIihFTTiO4QKWviEOp3zNKIxjBrucSj2/1VSJYi9dD6Rsr5rdy4zKnUryt2
6EVrJ5+suUunJkG+LcD5TXQymHTG5rM59HcXcyjggTXcly2ZqLyP6i5SXzRKrst1r8Ys74MsHzKD
t6HnPmsZE5Wkw7npTzx0d9Fw42sqtUn2d01HU01Yixzng2ClSwrSzX14WHwiBvDcaKaVxs+B/JB6
mLhK2mxdhvw0yeNPvU/PIc2TsHRultndc0IuORpesLSunIlmyZ87H/6wbNznBhpHAT4o1OgKiENG
ZFtT8Yp6RlvVivZFx1ttVs7OplHGUOtHh7Fs2u0PAopzF2rPOjhmWk2609+j0L/JufjzFFVAxAUi
OEhDt5qAwD6T32PNcYFC7diQP1bmwAtNgzMFlsga5zBFijXUPzaGvD7KlrOXTxtZM8crzBnWCSGk
GloMLPFvbVDB+HG8TQPqdI0T4jYTVMBtzPQsmn7mqPvqwd2w/MNg8J/IOUBeUDO+9yYNZ8MP+b6v
Th8BSYADOw/gkx3L7pSoQ66h3FOYV3fAjdRADrMRnoYDntT3OdVgKEzI70X9VKUMS52ChyOecACW
LOKUkfQbad8BfoYKV6U6pxzEnmmkPJU1UTP2Q4islgWyXCVxQLQfl+X50Ft73g9Hmd5qwXC+r7pb
zNCkcKyrlqHWUm97msFQ0vo3Az8AAYUIFwGvcE+BTtfp0NTQvC1d/tTu/KvyIV6iNSSFUDYPQ11c
ykruceSojq/HeX8+AQt/dQmAXchJnkGfMiWhOaYxOV03BSo2e/Z3hHjzsZVYM8fZXBr06xZjUaGO
SEtsaJL0Mv+tLribegEtNHhLkzuCKGfVhCzrGGcOPhYS+u5rvXL2daNtxyw++9m8iTrsoMWM76MZ
x3WG/W/DKOGj7fAz5OlrRiIIS4Nv7yLXP+GhZhHLXnUJHjMX0wtTY2iBERWq/Clg844QFHIswanV
b5ICGeAoXpzROLoj7sDCLN8k8Adl4sxpwXdjCN8/YTSV1M6SyFtBfRLWQACmD0GAsp5TEpO/V0jv
p+yDFZ7LZBUE3W4yCVoR4RID9IOd0zoiPm6b6ZG1DPD+Bx7JNwJcNornl6TEXw4kjkcTgznaJ+fa
Ovt2yKl4afRp5pup0cCRbAc9Y8wcOLCnLVHVr2uzW5UpAAIlb88ZLbi9cmBXzqHgN/mPpkvCxGR6
65IYATsW6KZC+Ydmu8NoCVa/JJezPZmTBTVqGaY0ezPvq5OSD5Wn2C9J5pp1RO5tlN0In/nAD0+C
9i8thrMNeRadw4QbHZW7kj8adO9kg93eD0g8iuPfNAxPZsVOSPD6AB8PPS5nJgsCScloY9HWqm8m
+E/VaNyi3mX2sFYijkCjMViHCiqUCI1LRmMm1I17OQBeIHZEX+giAyIU5GcPmbvtpje7z19bK70T
zR5vvDw718mLHUb4EfVbKogpGKCV1Gyd+JwuIYeMReXNA9lQ6AHSwKau7bPg0Z+S6VCjbhwZNZIh
xssWG4RaiHTLTTdWR3DRxrqzY29JlBgdlhzASUNOMC4lplXU3pznuuq3qz0WA2dfAbeBxpszoUr6
cIfXrgBLET3HhuvBYIn2vUe/ktRE8FPuE7kAyzqUzyKI3o0iTxD4IHI34vElHDHdYFWwScg2NvNc
XefEt9ddTi1mBMHKZUxvNvjFJmZ5pP4AopuxLveCoWjoagv96sSBZL1gwZwKOAORv4sThP1ZXm49
B6KDw64PBYbKQJPPs+JbVJlGaIjLsXUikOQQlUTFmABPOEDhQneb357DnBijFwjoAaYat0IzjWJR
tI7ch25HHnM1bkgUIxIFdshIB2gzSNh6U9/2Kz2JL+QoxEdEPJugEbRk/HsSOMOySSJvIzWxM12q
xZmxBRacq2wx5KJvWqb7wnaWGHDtc8OKRBrb5zByu/RSe+s6/d1tSuaEaM3fR0lTojDzj4Qy3Mnh
VCehdRhC7h461PmKIvPBtWykUPlac7W3Jta3TqrGq7n+qBXaT1pZeJCsb7eZ872wphcviNdslK7e
P4OHJ8a05Ng7j8l3LzOX5BgfVBSSKwEtrTn5JGlkAR3YrKUjSAkDXpgiRWRPjHlPjPMvWYK4L7eL
t85Gjh1L+ayORwUtXss4dkH5ZFpyV45sPj2nraRvjlEI8i0ixHBmwY37+VcaW8NaUqYtxFA8Gq1o
j3FqXGuGOhLqDxPaID9obLuzRWRvnK71KdFpiGG7qvXue85ehUmoOXKSp0rv936hJcc5QW1YeB4N
UJ6x0S+BYWdMuhXiYuAPkc/Y76NVPZgqoddLWBcGm3YU3X5FJF5oA6sXjRAVjn6cNbZKiR4sarkJ
XTrTXcdNWBbRO42Ok9kxik2maQ82BgNEkOj0HVRzecK4wja0hBr+VWWZs2h8SOtzcvO7EfQc0Vsr
a7R6ujdI32IkBg2HB19FkYwi13iie2dDDg4gfhVZ4s40oVtSTFTacIWjTHdb4k3IOXH4lCYVfIJK
Aw8fwIf/VTL/v9h5TcCVgIL/70rm00f7Gf+Tnffvf+XvMmZMuyiOXaxcrouDzEWe+zcZs2H+RSQx
f2Bj8w1010TgXFZtF2MI5i+5geV6ga8jZdYtruAfMmbzL9cHgvLHyG37tuX/OzJmBMn/oh7GSRzw
6rpt64ZpWPa/2MILj0FDmVCESfTWwNDzt4yUTJKDxpfMzjZdnbNvhHm+sMvgRITrr6EHMxdRwjdu
+oF/3kfgNHyhW/49QOOOCnGSIUDAsTDXUVduBsfWtily4HKA3l0yNV2UBruXU3P7pw4PTAGwg2Tu
ZuHMxXdJAGkH4qYb20F5QiSva3+WWnFye/Sdqc5eqwMkqCZqDIgq67G5DUG6rDGjpH1C/9hH66KE
O1mDiWJId3PQnNs4PFgiCjZ99j42WriE9tfTQw2gJNaQTHHck84HLLIloyGP9b3XoYGu7ecoOoks
v2gelpghYMnIqq8pj2Edu0RsIphcibb7HerBFx0kjSg4ZNP2NH3Umdi1cJOcZjx1sbm3g4wXFzSL
Wr9/DEWPf8yZruT7wlttLY+mlg6vKRoXxHMbuGXltErNqIP6NG+LLvike1atwgYkVN7Q/hMo3Tja
89X4g+e5KzYlWMmFHkbRGi/EsSNpRDfHdh04KIJHfuPrzm0mgWMFZZ6JuuNDgL8aZOT55FSsiwII
PvDIhyQgzkp4olt6TcSG5ifXMaTAt1MkXPow7KwK3jz/e1j1DUPUtCeDqjXRRXbfSYX6ohJ9ufJk
GpJiDXjR6ACcpT7KXCnZRKuC7qRObnFQFv3yZuR+vZKFIbd+ZnjnqZ8fNLw+zNMFblFO8m3NC7XK
vdnHg0FuTRBurSExXnyPBqyEn1GrVBP/tfIRaiRDhSRLjTl8BjKHjEaDnZoe05TOI2Q0dDcONvBb
H4kejW+B3NbGvDeLl5wF+bGtIjT0g3Ul3mTYB+SUPCXjeHUR/WF6/0/2zqM5diQ7o78IHbAJYMsy
LEPvyQ3i0cEmgASQcL9eJ3s00kgRipD22vRipl/zkaxCZd57vvMxmoWeECOcgJ8tr7OM+V+4ZOtX
62sel7cVDhNcd35L4h4Ynn+NyS4tF1MTbdOkvtHYNTdzyEe+72ePER2s9tyhgmFb9Xe/cOtYcqtW
/KX9fIQQxiEZ+/VVq9R9pKrzsZAMM0zxytYbEuKzBFa20WJes0Nwz9i0ENPVCGxh2daP9pHlx0pv
5rXCUSMIvJrzVAZNi2N3sh6V43tkbjHkZYSpOtMybUf9bTLj19YtnaUU8YEoKmqEp+yraYafZHCo
3oEbfhpDbs9qoGk2QsGYNI73VmjUFi6DehLS/L3VxJYDpKSwSqS2HR/RKsLA0jB1PjsFRRAj4rZz
Ftf+cxO5O59n4vvwatWk3gLzEUrmrHz0ff27ulzCl5QnUE6AEZkSDQvsosldyfipr8Ng46ze89zy
1cfav5ob1R6TyB4IA9Lm3iruhlbbq08yQuwT9XWHLfBpksjoQKnOIEvY5VBhI5Y6RDqyruQgKSTl
bLLBUU+ndyq9CwcJwTElAvWYBTMydfOb7ew/WVmkG1r7aM1OS1ZNWHgCq7lRfnaRhQpwJiEB4NFw
Lum8Sd+Rd19Mw0R5W+W8RgnK5hZ1VEsxUaHNQs7litJXwRWRT8o6WdRL0bADWgkwkgbUO3zt5DK6
4TAV430jabsoaGbPHBbqTPMYhtjSZkNio2ajPMnr40OajfedqXgv6HrPM6JydL8z1gGelBxblgNB
0WcRpPwpUxc/eRzwcN1vFlMlj+Ttl23JrfacV1wwvVGB9qZ8Ph+8j3BVzzmt9APt9LSqkwsoLm1a
623TPa9Mkb3o3qaei+xiKu5N7RMXpoOYj27RnF2Aqwu/i4ptQvKX9o9EbnsOORSqGYP9BvHl0+rl
z2KeWFHm+yYl3AeCi64rsx/KILkLQqKYhQ/sTX/jcSzNSagM2muNXs1fuJD22bdQKXh2TMG0kqyO
1qqExGJWagqRLLA/RIXkjkj1h13DSFw6lKOwymVfYdFFwAqWvdGc+oe627u9f9sEPAus6uTYgnS4
n77MaYDpnnYq9owznWzUy1TsfNWvavznqfX3dUgg3PUMSQfIftE43FddcveWb5FUwfnuZRF/le5c
JeMPbV58cK5GPzQd2tJ/SUjAMkyGlU69P9yBPxb/MQTSg7S3aZFue3hXHd86YwyFTy2A9Bo421WA
tBZXnphYLswDzX2c6mdP/8h0Nep1flcQn8wS3h3VvsxZDoQ6Co6S3PrWMXto/fesms3LKMD9TyGl
uGjjDAttpX8hmPhSqbq10PaCfB/CBR/BIvI728XJF/Atgp7URXgIsum0etEmpuXjhnKvY66A2KsO
tXeA9bKoaur4ovXoKspjBNn8sbTaJ29lDMaTU603JVka7PFUUWYhwFhd7tMFyk609UujYpLxFDs1
KwIuNYYf48zUjYqa8teooTFq4Sp1OnWKa8ErzIpuJcFjH7X8tuF2uy/m8kjGNNlbTUT/nJY3iz29
ljP6EGRf/lrfeTXrdCdav502u3c0sfQGdqemP21K8IJN3k+Z+w+xdUcX8ssSP6usr3epS4W9JNSC
p1AmzCaGvgvoPKrPWIaawzuFRXqz5N2yj73iqgZDY+XEGy5tyXBgF9ssacbfO6iOdeC/FeYR15Zy
vFl9TCBZqgGCGcgywZNA+PZlVsBNEeQ9aIdp06sucATIMj/000qMIH1Nlh4D64D0qeSl43FxFRqA
fo5HFktqvpzt5S00BYoxDMa2n/iT0v4TyPJhckxNVuxs48l+avnORGWae7uXDLZ9Tsd4/3eY2PYT
XoaBf9Qry+Umsa+iAOkUSpcFyHwz9TBkMnvsS9wB5Rg/412HGuCFSuHWSr/vTeaGlBQWzhPRNtZF
aSzYU6se2NbHAwCbx1hB54qP6QA7jAPBkwCjUob0PaVECNzWe3BD0mfQ6tmBaNnbkHDl981j2G/L
00RY+kKF/k/pIwWRNqzkSlv3xUo+n7NtO25UQRar1eHeExFeLLyIrGblqeOT0I1gn4gdsFoWXGeF
ikKecc+klT+dfHzsIw6XPW4UAerTOgYvSToUsH2/a5UEYLdixoDSu07shmtfpV5EsHb3HhwX7wmT
NJ1enFW4ZzvRkPTZiYQS0FZTzFzad1VJ+SD5ej9D0vUlDBrQcJdz6RVAWv0YrPGOvfNtF1c+YRIE
AUPVIVtivxFoNGpWbx1qwQZszTlPmxmA9ofPxfWu0zY+G+2aDOOKzibGmzlDZG1XDzUletsuGn7F
1E+MtKqd7TXiODAdnUfUkhkTPRazd2ircQ1qSFAQ82ORiV8hOzQS0WtR08/pygJMgw4fRm072Nx6
28MnIDzAtt2mH3Xs/ww+5wtOe4eM/0AYlR9NFOVHux0wZFmCrKHCtlaSh7Bz88noMYmxFT7fPmEv
zTZ+TluWZ9kKZls1j0FnV1jelkNcoxA0KHm1ZOjAlvyoI5w6lMkfVkGCPghcdx9GZ69KIYeDmt9R
uN4oYL92xKLDreiG39VVaXPLScfiTOjg5ECI0GA0XLZeeR16ilKm+XL13kO+1j7DzmkEn1eT5u/Z
Cn0dluUdSzt3k3rdReqR0g+aMT0mivOLG773XfMVprEHjtR95ssvy4dmzzYWOAfSrJ7CnSA2ydoU
jjvh8XThx7m46I9gsT2fKLt06ZmN1fNJuGb7ZyG3r7p02435Ypho+kcxsfKoRzAQ8ilwMSe8ZuiU
zjfEhZ7ocMh3/KXe+Ai4EwsSc7dmYJNj7QQY5Czc33Z9/1110DpAXxivGw8Na3JWhl5WnkdOaqtY
BLlyzE9KY9bwmvod+ax39DO8L82d9CiBa8J+//dAEmUHu8F+3amWD7nUnAviq8qm743ejIJGeE6J
qJGu5z402/KbrOqO8GcHzMO3GHd2bdj+VDKK922rin2+NgE2wuYOqpYXWGSef9GdDjJz2esv+aGd
aZkaL/jceCg8jJhVyJaG8MhChrJPJpoK2VQvyZXM83XjupRl5vl4ZGnzCG9FB/AyTgzU52dW4ddB
M3yGI9nwonzkg51dBa46z+PdtsSR2MxY1LDl0EW6tvBNlAsLt8sh5OxvXA+w9iQ5L6Z4eIMzp42B
kZFjdD4+hTTbtXIGfOFOcRqtQZ9qqE9uu+42ELreOI5kbscwF6c8yduEfdIgbpIKy72I2CXr6HLt
7F+tQwCdujiRvtrLoT/GbvdTJaQVrXQmgTXjPQrS7zHgSOcm1WFZ4E/6eMJz0FgIpVeyYKUiLI9g
J3GqLyL+t5hsxKZNcb/0BObx3y5vc5yeQjsEpEsyJDxeOQJr4utYc1bsYS93dmu9MEkeN4kCibKD
5Teo0ZGOf9TAld3J6MbjtuWTLLnkUcmRYkXrSlDrK0deSNQx4HdQUTMRpyRi0ogfVU03vRsXapva
0VY41Qf9CqyPO+fstKrcquXIo7bdxFa47KuCgAA4ahLH0/U4tbf0dd9wZU/5ssE+QjCRxkQprDo5
r+RpHTYHOb3O3N549/z/WOx/NRZjBIWY7n8ei93lP8i4h/86GPvHH/rHYCz+y3VCZvqeG1AGG7ie
/8/BGBl+B1iYFvnAc3zTFfafgzHxF248N2S/7RMtFhF/h38Oxvy/bPL+cWjbMUlqz/f/L4Mxhy/z
3yZjUH9eFGL+cjxhNATGAPAvuXqVc0mheAj2TrF79dyJTr6ZxzD7HgjnLSmScVvhNnK+au+T/ACj
Xaz3cNYv6YxjU5Uj9y70FvV4yVIJcMisatBylp2Rmo1+D8XFvsjjYO0R9YyReUIOTpeuLnksOiwY
RuP8TIz90zUeUCIbT64xg1qsR7hczHdW2rBPxh6q/fY0oBPtjFd0MoZRpnjh3jHWUYZnd2tJWEW2
4noVvMXN3D8wrlIPaSk2WHxAgfVkt1VwmF2sW5VxnPIOxoSjxIPGCw0jHOykMaIq1Kh5s8/d8cYz
xtS//6Fn/xXv9GQorXuLG/gOnmzeUXGLjNPYV2vjYS2NkZXFSG8ErWkE/bkMD37gPqmRn49ts6EZ
0LqyJPgGMdstS/TYRcjzOO3Nh1rGH2MtmBwZOywo3leILjY02ljjjyUd/6ZScgfI+36mtqV0dsVZ
n23sReY7ZSy0Mo2eeuOl7af71CY6eeRu5BAknLttncQnQ/3KiLsQ/IhGcyvR3brGe5sIDLj+6P6m
JQ04qHFnFLmGV04jhoBaM6O001dwOq7RvXgY0etGaHZJFzanphzQofXxPRTQrUbJG/esxqZrZUy9
Pl45HQYDHCNPRbt3WbOh5gUdJzNU7CsedlxtPY8JGBbg2oTxlU8fWowiGFS73JauuJpJpXvqvqfT
ANyKX9U8dkTY6vNcstLvZ8EPhwKEfOBUCzPwTFRD6raD58+KPX1bX2XO39t4jCNjNI4BubD3fgzG
dTwiPfYXl5hgX9z6I4Um2hdbXihPElEyblXbmGqQn2uMMbiU3dS7IFJWJicpk/XKaN45HSMazNb6
t3FcvhNjZkaLsR+Cm6TD2KzaAGwYiXNgbM6iZ/qZIHiWxvQ8ZIfQmJ+h5bgr01V81Rkv9EBP28Xg
p9eu4gQ7R3eIrEwXeM9h/beAwsPWv8MxVyKvsP+kBJoIrt57Q/wMfdBuaMzbDsZTzZxp2utcsk/z
vUsMg8URpdLzKLnKdCsNlxpRzAJvcLRGjqgrvH7TAbDFxpDd+f1LhzKb9/FraRza/dLeQEW2O5rN
3h3MzgBfHIK7wbi3h57A69hORvKAJUE8JQXgWmSc3cU07x0mA2mCyyLsxoMOoNVWz/kaR4x/aycY
Dn9bFm4JZZzgjbGDxz462271H5D6P7lUmjNoxCfgPjYlhdYIxkdE49ohKo143IXlnaL5OTNG8hqq
o2veF2Mq59r+uwTDHTfxr6Sj5WIyVnOzw5smWHu6QsMtCZ8XjQKdmuV8lxkr+jzQayAIyhXGmB4Z
d3pkLOoDOvWAcBTdVGT6iWp+O6o7Dsa93iJhX5lfkTd38ZPrF6jPjCU98ZYadbub8eE/GJs7oD9v
CQTvyv0Eo2DjxkqFHoz8OKKCn+tg3TIa/QKQBUcwvniNOF6ESu3zwLS4efOtbZawedLc63S+C9HO
ew1HMae7B6j1ISq2BkzwuTciaxnedMdpwd90JFs4h59H47UfENwjuPj2oWcjLT+mKT4MxoSvjRO/
RI7vmBUiVnngD4EBMpxnZ8fc/tMrWVb77V0b3HbmTsns8iGNy6feWPi7HlJiBjDmxg+Psxhbv4td
sTH+/gKR/8CR67L3ClAZqzDRDC4Y7AavZBftydI9Ut9n4rz+er1k1PmGpi/gGxF8vM9MiwCEw4GY
qAqs29q0DPimb2CheMC2WYZqlEqQEP7RMe0EovMNIZnsAmhmv5VfNUUGqxN/xx5QRTY/FBWmA6MR
YfU+M3I+rWmlr8aMaSupT7LcrelKINuEom7g+WB6FNbV2wdx812bhoXIZKQbShdcNj1c7/wLx/Qx
LJzsepOxgzLsd4vKAMTKctnK0A025YtMsVLbMx+JlC+/hVQ+xKb7oS+sl2CoCAVAcUwdF3C3ZNzU
eSW3YMLagdnGc0be5E7xbc3N4SmhVQ3pIeX1GW0VF6XFioX5x841C9fYrF4xmz4tYtk2MX2LrpV8
U8fA9Y3zIqNdh0phVrjMqYkNMJL2zHoXbPO6Yd+Lx48WGrMCbrT7AAKOYo+Tvijbc2/WxfjAHxr2
x41ZJKNPDLkWlE/aZjy3sG3O2TqnFB7QjMWraPbHg+PlBGvMkto162qbvXXPFvrcssnO2Gj3axED
pb0oNt25WXk7Zvk9mC0423DKUW4yv5InmQqoAzbmOZtz16zQS7u8TdICVZxZr+fs2W3+Shl798ws
4Feziqfa+6ZhN6+LyWi77n3nrLVABY+Ahk2+No8DYnfv9oB5tmHbb7P1F2z/KUyBFZ4PZaAIPAe8
oUJ20MnAAhByIENUCUYwGaDAhixAp1LiqAE2MIL0qcDHRT87j9u8oaBJKvFDbcAhra1fkuS3VF2A
L6B+S0PrPYZr4Lx3JHNytRjgwaeE5yKfgpMwMARlducaOmIYXcih7M/YHkLDTsBQTLAUqcOgLYKu
ECJ7iSPtU+nqb7zLAAZjNDAGt7GHmmGedJgIUCN5WOpA7NXAcUb34nUeOrKI9KDHVnqm5f1WSLrV
J26CVIvzYUZK+Ytbrbyw0U3uZdLdJsWsqZ3mRj4ZmCRJWWVS/RIZzEQMwye0COCJQVDwJ+xXA6Xg
BWkJzwGq2AZZWWBXKk2PxzDSTW+wlnJoLnMDurBtUBUZO2EQGGFgGOcB6IOTB4gMJ6uRPBtvfoC6
itEGKA3PGxeyBlSi4ECZE7qFusmgbwqD4UikjBcuZI40iI5rYJ1+SN4V9A41MxsHmMdAPauQEIMq
P3K/DS+yR23wn3B6EcOn31gLW1DOAS5HY8Zld7Saf852MW+FQYnykNaYXLIkSIcMVJWAy2bIemdH
QO/MkHhfQSXpYa9a2KgJWqmBWopUtxBHBmQqDdLEEY/ukTCYwDUbIvlWeacI8l8ksFAlTJQzLU8p
wijHeYogplaDTvEgfQ1gqfxUPgnYqhTGajWwlc549dBQBoCV+a8VX3WAzEKX+VDmwYnlCmFqA281
UFw1NFea5cwqDeDVYZRjJUnfiYG/0iKyNyE8mAcXVo4UfDh0Zo4wspK0m5s3ps2J1qGtkBTDWpqX
QpoDm/lQZ/70oDr1p4dFsw2URhgQLrI051eItSmMv0mDn/qFz2rxI+HaJtxdFJgTgSDZZ8C3nClz
b1C4yK6eigabIaNLw831rncKDDtnuLkC198FS+lDA17ngtkRZN1GcUM0SJLURIMFjldUHyFvQGIx
1Y8KjqSfeahBgxqKrw7I7l1yAn4eDOMXBOO2Ve4le3g2FGCAnuEBexVcWV2yESFAZTwcEkMOriPL
6tX/7VCgrKCFHYihVS5/yhJPUt/lwy4DQxwNjxgsJZpm3n3mkJ2DDlWgi3nAXUgAMy79s+hMdhTI
MXCdL0fmCM543ehfWwKR+WTBaYh+XjWUJAzBS8BvaFqT68Ytg0OpeDr1oJU9iGXk0132tzkW+BLP
PvE8w2PGgJkLgCZg+WVJ1x80NFm0eWPU4K0hOtsqDvjEepWgni7IJ6g0c8aE2azepDPe1AU4lJXg
wDuWIZ/hRlGgMMZLk0NrmNKwnTwwJKBqxPwbOUw3gSFQay1fGDpliGB4VlREboFVZ6DVAHg1NhRr
a3hWqujffABXBejaGuI10zSS2ECwDTCsa6jYdHovDSUrwWU79vT84jzuadhHAGqVIWuFYWwdQ9sW
hrsV0IKGw1WGyLU4nswgug2orjTM7shdxq841ISYJKXheulhhhUwrG8O9CsM/dsaDjgbuvuiH35x
ykhqQpqP0TDDlaGHEabve3DiBqw4MnwxkBoCKsMcC+BjYShknSHX5IRo1aiXDKbsG2A5hlyelTys
LKGQOJE1XX6lQZyx4z9MMM/Y6WkeZIBdx4gqA8bkgQGkI0jpGmKa3dJ6jZlt2YcepXjmm4GuVn9n
QQ1w7Rn0ujEQdsfPI4LKXgyeTf6/3S51yMwW3tsO7o1UoQS7Gp3+NLOVvBD58yAK0zDH53F4nAb/
3m4UZhyKJn3bCJWme6dxtmUUosWjrpc6WbqoeAdMLKlZqPO1k/YIFUHa7302krBBIigmvf/G7oXZ
/nAqXPnpeuGNars3k9nA03TTcUkQ6bUVowJx5UaN33bbvmfM6lNdvqDZGTdd1hNB7UEFFdqMpd6t
C80o48qX6CcHB3K8i3S/S+rlq7d5paSzICsJ+Ux447ei5di8wpihbf22P+AU/LXdcObpjT5ist6a
FU6gxWmx8i2kGZbelH6sGpUUn+/zGPHeqX6Nlk8kv2rFvEpglOup+5qIDhli8DGjSG2c4ZIyvN+0
KT6JCL4tU/Tk9stxxB1mD8D5c8CXDKlC4doLaES0s2V3t2mpuWYLWUIm0mE3kxW3i9+59O/Dcnhj
ePBG5M4rQgYwOt/HyXK/+vSfL3i2TAKM1SdqgzLtCarioFpKL9rRLnJTAu+K0QVzKkg9etS5R/pz
FfN1HFNTY6pxVXlg68r7r+/eCI/e50RTmVPyBHbRp+jw7e+vg2L2zZN8QYfWEXJ2PFiV/Jy6+pbP
gG1VkS1AfNFoVVzQ2v5Lo4xpDeHmzU+XChH0Rp+kpP5RKA5AshPjsE+d+MplA15GOb3s5LpGP7pJ
keY6YX1iAD/TpJf/FoH8LHW5U5E4AH3SPQeIcAFnReit1y+6tsRVVFx6pO4KruG7euaIPNfrOe5p
aWlpUK6lhW2oyiiVRxRCk3aWXyoOg9mi7lYFFevMJe1yKd9tGTI4qqxziETrlb6Eg40ulRT2yJLQ
B7zqpAcD4fIhyqeTpdM/E/Ia+m2Q4LbEaVHjWeNReSQMPB5cqrJpXxyTfc9MJYyX6iPP8ltX84mw
cDUfPUBGfpREt8lz4Yq5K8hc7HrFyWfx+mtrAE6wmi+f388uYH6sI+y+pCy/p8RGRimZ2i333vqa
hUNxq7j1Zgck0FRVBZRXsV+dNmVQL1sdUGuDYcvrxvEoPVsxV7Afq1Aue2vyXvMSZo3j/kzKdMPm
y2JFZ95genrtrP7dqpAveqsH6cCzNZgoNE5x/5WjM8PFnto+309Ug+35WENuIbzvfuVtROHXfZSo
A6VrOffBeN2OxtQRrNyFxhgCtmo5f1PhTltUzahf2/nr6OWYWSrU0xiGkZQxOEoqHpvUTOZ3Ue6z
Kqc4Z5glgykUjEPIyJuf1bitFZ6IMWHcv1LstIl6R3MwT/7wkTNu5pQMnE/6hYebeKDox9pLP5T7
sW1uWM6uD8iB7zppb8lvFfdlND1yNeYHweJ71O1jK8J9s+j3fDDJsil/AbMZ0Atc4/29lt38mDZ8
9guVPNqBy5vf/ZPPMjmXVD14bAr6rN4tCYYb/TY69rGxXPgEzlo4uFMby8TCoyDvy6uGXlFy52VB
myr8LC4QVh9q+VGJs7XdwrvSLD2Duftw4sXMHPkXJRa3i5Gyt7rL+zMOLTre6HndQTDzELBrgkRV
Qn2Q+Qc/YtSAyAbTJVkvtSSFFXF2dcvsmwag6tLPWTRpN8ZmwE0ud4jEU2NQ4iC4ADKgRTzoDmvb
P07saDcd3gNE2vWr6lzyrcxaa7H8wSwqSIXcJVJN2M6I+C/McMZGPVUy+ZzajMkcD+zSAeeaypEr
MYZqn2EGKTqA5H4YF4YVGkhrrvj41kwEHfdSKvAkraCdiNjvZ8m9sO+plUvrbeEDkIyVesTQh9Rc
JvSp8+KZVq88tsN442rnNQ0VdwGpPgv6Qmr96cUoY9LAohB8+rMIwVABYYE1PadgO1S/TpRW25du
s/UDvhtPs1gVCiU3f4l1orHFb1COt/2nbMjxUSyy8UIeqbBQl5rzIRvpEAhL13+aqb/UNg9RZ4lZ
qK0lYIIMPpKJKY09TFjUfNLABRGa2v5Fplq5N2lUnjEAUtaV8WPy8uI99TnrFX7x45UTqy3I7hxZ
z0XjByhFrfVh4Y2xteb2PHfyzPbhqQRnhO/BYa2zXb5Y1U3lRncB4qwzVeFnT/6snkUvK5iaxk0N
dHRyuvaV3DMOv0VeTu14uUwKWi1NSYD403NZc2iyjfSTAvUHGF40Nu6yTfo52jTRNJ9oqOcZuTzj
iP9ZqIXKE/fYZ4Nz7FaIDk5/2uuuVWbZp6AHyeoslFRqQZnQNLxdbCRmMHW83YTpsQH8S5ErhVdR
FNXHKmu2QeZfoeEEhnOIP4d5vZdh91k3jDMJjNlbeAlrdaytBZwa2XjBCn4dWWdrPpaLHQ2WF9Rq
LACSHww+uq3sygesVtcqgl5bQ8Owe08T7PA+zXEWLeJTlMbOGi7PnIzqQx92T32GyH5II1jCKDop
3/tYVfU6G3WN55E6BR7eaL/sbiLe9n4LtuvgavF8xkqM/xXrh3rHutPaTkk47KO8fxHQ61sB2cHn
+aYYinOSQqDRbt6ILmScZD1SH3cRNqhrhTMwhIFYwAEKLCL4zDuGvOs0j9ES9drfUpm+l9ElUt/r
YAjusya6i2V7nCWTjJCw+wUIP+vcyOKTzS+p6UtqBpfj2H4q3Bio+agJnfh0XbqNNXBMhtvhzU2q
e4zmg7T4syWmSG6RPEpj7r6JEdYmUb5LgjTaIosKNrqZ4WFW+FHg1AVrAVFoGcI3WzNd8oplTjmT
28JRhE9jyPgvRoAA/eLdQ7D23NHhM5FLyUbsmiApH7qmOkzBoHfct4jEtvSCY87AgBEfs94a9qVD
CbOuPriBYbJP3Pc08OQpZjYAJ0YrUbc49EYzFuhh3I50B59bDjOHYWyuYxHyw/RDqtvxnWGJULyQ
poiXS3mMaovBcDvmTPLJdvZYcNqef6kDIhpwENAsjFuPC0w2M6CPdMqjveG/FIb8DNKAx/bqBA+W
rr/jjk+raL6pBQ73iIE3w38YsWJl3DSgTkyq+RCzoNj4aH62vf8KIz9xZdHlNdYT4AHGucDlGGsG
JrJyEFxxBOXKcVATg1tROUf2cZyWywIQaKfzjMqZaOFBJnV9XcJDKm+heCIgL9bZdrrFQMHtQwaU
hOavDAwvWDwSbLGaPxFKtlbcx6mf3IvKO1OtvF6LMrrqZxpHbdS+IiBkn9Tql2K/dYP0kR6ecJVn
2geYAaBXEtivUm3Dyo+MieOYCr4euoNg+3oO0uTBdrEDOgnf0KJ4z0whj5YoKeCUHD6KW9w/XczH
sR0iAeR3FrNeWeNSH6eFz4gM+Qx12zzo15r+A/k5C0huqEocMYXdP0SYiaWVxI9VWzzLHpHJQjg6
IEC9OAWt2bIkzTPSL6MTLsx87m/moHuyvPDsiFQwzWXpgucvPDQ0b/O6iU6L7iEFU6KURXPfqkxs
rZoMdjq4H8Klbad4iLRl7TksBPuR1U83ih8NdridZ24EmfTvoiWiD9Vrji0fqp3HrakN4+68tvLC
GzhOOmkwH/O8vByX5QcHQoWGjlctV3DL6ucrWgXOsnbETo3Lzu+wUo0A2ZQuEUNHnnlaRucm7lu1
L0fqvJWA3IhWLk8yhAggiMO87iiLLNjl1sK2CicBWXx1SgfvQWeKPGYblHuJz28ToASD82ZoLXei
9pgD+PQxl3OZkKCbD/44fdpa0jbdUmLBb/4WVw8nN2QbWzk7Wyo70/VqpZhpLaW350C5mbuB97ko
vMP6XNXMJgN/fkzsIiIb+kkAUN6Oorvpyq+5mu5wfIxXrcC9Iv31BBFWbd0IG0ruz/gBF036N4Sl
TLO3ogNuW+r3qQGzGEp2YEPdIgZxxS/bzYAdc3brB3NyKQZGP3HnPFu075SFvHa4iR6cyba2gx3d
p1Z7nRc0j/kSyVBlOy/jROBywQ9dD+OPznu5ZzdIxmDmm+rfsyABCvLiaTd2H3XZcUyRGLkFL2Fy
2NMmdhqOGH5kbFwuEDNKZj9+t4kx7ECAn/oIV2w9zOKirDlRJ3xScJu9crkMHyYmLG0TsUpPg+Yg
PeSj4JFXS8zlvPrOBkj/rEXlE9Vbx8e/OqYOORNgME/A+A5LeuPL6oe8SrgJYv1hwa8ziXJIuVkx
eob0CRawZvBR+VuMQq3pp1Ecm12y8IEI9ulU32J3Di+csCdIl1/2bhKdQJGI4KbqvPjDfsjMNZ9e
H0K/7gbJZnjymgeGVBfhcFmGVvFgF85HXI7sQVaFsrW0cfLBC9seTlKpCkR0pzAS3t6bfytU21tX
P9ppt/MVL+dZMTAubS+9L/H3piut7MVCFVl2ZddMiB3Yoi1wQrKX/UMb1QvanJwNVyJOxaSSva24
zWkKolCk77u5E8hsUyrJATk9aaOj8JgzdGGxE1qOV5GNe2IWNEEWtnUdLlyOUE5rum+kJXeuFUK4
z6yhuT6SYQbkGclLOpJ479Ds4mUhlwNrD6fNOLr1l/yUV8OZ1xu/nnGt9uEJI0B/VqY6tDAlov+P
3/xv8BvoFpdyxv8Zv3mWGLj//GvJ5L//kf9IpbnCY+4f899xhLCJhf17Ks35K4J2gb7xY9un24L/
5z9Tafi06dWIglDwZxyibP+Eb9y/PJNi4/9jLOT9H1Npju2a0oqmWtCDm0JMqJvAiUQYOYJvlGJ0
z8TW/gW+kSoKOL1yDm7pCre85Y45R3FUDVQ4Aj1WGr7ukQCi/tGYKeaI9ZfiUQuPmH2Ivn6Pu0NL
txAhp/h+YgrHdIsO1mbG4BZ4h8VYO2x9U9Alzx+hXywm3+QazDxaSVWEtDduW90/BC0bDLoqXwaX
Kw6jzW93DO/SBa+FTqeBhTnbV9eGCFJ19eCH1rNcoXvcXH/7AXPhlZQnh24yvGV/OfVIunna8MQI
adYZkeNed9yZifoNe2eGoS/KBjEVQ0BES8XIaJs6YTy6m8hifJ+Wzk9ZVc8NjbhQS09ElxGxlXa2
X3Eyn0c+zMaaq8Kyig8c7QsKqPG650a6bcCw+Pzh9MDyRVxZlTzEAxt0EWE/rYW7pwKPrqBkYQHK
OfgitbgTgyH9EGE+cAxxz2unLpENROd8nG9wI92ONFIHwtp3SDMubFuxZsyqLdlYHhFDxCS4LvJt
K6zwHAzuDUVwZzoZcQstGXtS6urMmhD/+kdvJ1dJIk/+FPkAjWsKaiL2KE8BVKrgwotmBBWJPg12
AN6SavIrXr93Slfd9tka0Q8xOtftfLbnrcQNvLbOJkicS16sbFUZU/CbiStRHGwKmSY7FXxUclx2
06Ldi3ayr4oof101VW2pQ5rWR1Cysagym1MemaXrpPsG9yMLNJYX6cK9u/cZSjVeXVzSBi32bnbI
BZH2BPQRpY29Or9uh7qyt1j0rECSHs2kFq9xbkjwk2gQqV0yTOUYWw3huBxLgcNSlmQhUZJ8W0LC
03NHR6hqvhQdG3UKqGmozdjwm4MhOYkb84MB7uQeMDPBLL6nv7lPmk2RpSLQTJqfJFFH7uBokJP8
xOZpYwOPRiuXoRqclOndjj5KcTNhkDW8KYWkMGYgqMKwqI0HldqAp1JkoU+TIVZtw64GhmJ1bXhW
s+5ODOHKavOtb/gUZ9geM2Oxv0PDwwaGjLVBZBUeibjHaJRXQKahlZEmkVip6LLZriC2lHZfC5Db
Jo+uCxBcumIn6FyoXCCyx4W4tYsHdq+p+MODGV0FYjz00bhbQXs9EF9lWF9YG0pRWN8ZCliCA6OC
v3SLirUjoDBEN/kcR7I5BSEuCJEqQxVLwxcPa//jDfYunbPbf2PvzJrjRrIs/Vfa5h052OFo6+mH
2HeGgpQo8gXGTdh3x/rr53NmVndKVZ1V8z5mmWapFJcIBODu995zvhNXpKkgRObQdcmkOv+C9lNK
5VxplnOlXg7QYzBMbpSq2VX65hmh8+dEcghBhmUNl+1WsuVCflXaaETSjVJL07BhX0RNYrCq0Aqt
lK66bMKTXTAuMpXmGo0HDoT2Xd75SpEdM7Rf5jN1alwTkGJL5zpU8rtQSu5OeA+m0nZPSuUtlN57
UspvB+ELLakJP5XShecIxEelFPeUZrx2JgJpJp/wXPpgmDbEwbZylwIB7RDXrFxgVOfORopOB4B8
Dj9+75VKPWHyknevnHGgqJrZm5s7T6Yf7Fylby8nZeaq1NQX7btABF8jhg9TGHot8vhY6eT7hPRT
K3tOx61QOnrUxOcUYb0ZImYakdpHSO5x82cLpjanTqnx617wZdSvlkF8bWuzjBYABPKTq5T8qEBB
7yLu75XKH3zenjuKdzhV36jFxJJydOcqbwBZJveGcgtMyjeQOFupfAS0dDVuGZat9FN/V1Eot9JZ
mxHHNxGNhBv7bDUCe0KMTSEIkUUo30KJgYFC6bnH0NAoZ4OtPA4+ZocR00PQo8hJlQ+i6x9BlwCZ
xSABhXHfucCGqE/kQmKiiDFTTMpV4VjtRdShu6cXuEbPg/Mibn7MGsP0fEpuEbOtWbk0CuXXUKJG
pmNHDJFnyLevn/IIgs9IW0Gq4qljrXJ/lCM6dRynb1JaKHcyKm3Dje9cTCNBeM/FwUNZcc9ATXsK
07fQiXZwxPdVu3eTtffpQHFsB6hEdDAwpyBeMI8kLn6jN8coE/+Kp5wsBZYWTXlb6EDgKwkDgFz4
XlIMMKlywoBJDYkkInjUZ2btZ2wl2GYmPWOS8TXuaWiSB0ArRDlsuIMZYzO5lsp9AwzC3SL63dUY
c+JeeQuVV0cbDdgw7pAviAegYhPoVyrMPfTbgVpj93GU76dTDqB27L/raLt2lnIHWdiEQmIXab1p
CNxGPI+ASj0sRf2nt0i5jDJxSJTpSLmPcuVDmgYf60VtPWDqopcvL3TvZzZH3Et64N5aW/uqx7rY
DXVyP4TzMQ4ELUCwcD4bf4UVikieeIkYbm8ol5TbIk6bPp1TWKiG4GtsEg0sG+BJlEGx8lqFcvjq
Yr4iK/CFEPgdPxDDA2IKhJ7Dd+r8bSbKfBs3qOTQWtLhxNbVZe028NIOoyenE4xfuCriXY8VzMcQ
Buh49HdYIzA7YhjDKIyHVnnITPpmq4knfz3ApYW3fNTKfO8h7N+0HcTROQ3OQN6o3YseW75nxXRL
vS8yIKmVleOg4Y3PvntmCRM9hwQUCIptSru0/8Ig3KZNzaCAw5OBssUhmmGBCZPRdvmMOESsagcr
R+g33ybTZ9iECzMtZLjSifGmTT4GrbHNvfJb45+Gof6K02Q7x6q30RJFNWKVzwMAXLZLWVWaLjCM
bjiIEWGkmFjfyamhUT+G7200viQyeLEkPbk6m7+QWhgdG8zxCzuPWcZTM9o6s2VvjVyeKIfjYxsz
KyRsmBbyKL4O5d5hSJElg0lIYjctGyXecOL5geBBZykL4ksyJzv3Cetbk7gxIZ12t5i0osFH6hNq
A87G6S1Ubj6WuYARYuo2Szpq3SYImle9lMfYSI7YgCCdyuKtw3iND4/gI7g6C9MBh2fnyU6GdnWe
q25NKx7J8zScjUCcS0n3R3fFaynpJ03uQ2tU18kHoNgwGh0n+wM6kL6xFHCxaQiXHZs9wdYv4fQa
BbXa/hhF6/pAu79vXqeueDAn4yRpRuvjsXUJeIqHxt+kccA42+0gf5fOA0peucLytE/6rNhjdQ9q
ae46gl7tgbWQQxBwhoCRJkJFdY7bx1w3qDvBEwElHK27nUQMvoayfutzT1t4bncnPHIIvBqdNoMb
zp8lRXUm4Jt08VMwJJuuq/fI3QVELn/llNZjDQjnECT2ZmogFRR2u6vNj1Zzgx24iB/kdI6IU8tw
g+9aqVcofulyi64jfs7ocsxHEPfLkR3c0Jt97GkbxsT5Cq33h10yBIzcAHLU4DC951sY1SV7p1E7
R8yZ2KRgWtmGvfX9dNPU5ErO+zqFGBUOzkBTSgXfvDPfVaJIdotagY4YVQOKcrWz0dVMyp6pysn7
YoBO0Y40Nze9hW+yaumFoOPhtbQcZg3eFfS0NjriUxT3/sGdq/JU9O0xyh9lbC9RQJ9zvwzXTenQ
PiO/2eFwNM/xetQYC05VkeziT8CBeJ/G5CYFgyFNKQjhFDJit9tXPeVyN5BIFrY50BWsQa2RxZaF
FfBWP3jKAvMxTIpbQESWO4+o6lA1I9Tm9nSJQx/zrxlNRqhshGUoSf4A0nszmXLNjIYOiBTbHiMl
giQ0H0OSv6XyMUpQN9j9hTaatqEzwJ4BNru2Gh3ljXlNyruYplFB0Ifu92ejSOldutMdkvRxMdQ5
EZ81MHm0Xjd/0K5Ng3YmhS4AMvlIR3lhIa2GUPpeK/Nc0d9I96s5f5dXzQ/gXk/6QYb9rgax0M8S
p3FV3PE0atdMR3MWghOui/zJrBqqE4/0WcKWplXIaSmo0IwaCYu0yR4eDJ44Q1FZtCJlhRauj1eO
CHDAz7jIrdDcxNQhAHwufjyjE08Iyzqy7UpMCxAZmzn+Utvko4SJNiOQBZXJy5W7LrvnwvWHrGf0
khY4BNqBKTUDgKOPA4xjFyVp9Bk44IznCexHmM3vQWjeOZn5ODnMdcn3QiXRg50cvjQNsnW9ZKtq
07WjQg6wKuubIsLzaJDDI8V67oq3OAAW3BbuNm2ybyodxplw0iONRVaJYgz8yPhainAdCSV0nZM1
3d/XUDp7v3UfHO2zS9R8xZIQtOX9NLovbogkrc/64C63gGi7lylN1rPoYRWkNtXK2H+NrWtpiR3Q
w44zVDnReUXjUdYGvufxAUuAhYV+FuMTtMRzgsgjUaByrfxQTL6x6e6B/NfrdHAf7ZgGk9ZdiLEi
6aq8z2a5nghRyZxpobXWKtQMZq9B8xGp5dnMtM3QoDkS47xm1UOJpjmE13XJC7EXHDQ1BlQIG/aW
XwJuGpn6p4G+JG09guE3S7dZfMco/K6nwbuvI3YgxwOFlXffRtVRE9nGp5omHaxnyTA60pp1Q+zM
yEOIbs1USvNdH7mnlOGpq+Ox4UYNPAPbMVNSx/Puo54pX8OMJtLldkg7tkj9Tc9JMvSZb2Ve8RUQ
A+frvHmplpLSeHQI2KKlWq3Y+a6GI3aBQexI4NGfTyGdh0iyc4LpGJYT4tR0BAiyiC8JfIf+QLJW
5716M0R/OX43beejIcp0lQk+FBoJT1NIXc0y8J6QUdeSprlSiYMICihd6CUoHoMuUZUyW8B24IB4
yE2iM62OMLXh2//v7/0r/T3TFR4kpv+5v3ftwuzn/t4f3/JHf0/8RimEHc4zdEBSlsMP+6O/Z/+G
5Y7gWhAWqMg8H1vb3/p75m+mCSRPd3TXwWHnk6v7R3/P8n/jK3X+9VzT1Jlm/7+Y6/6+uSdsARKL
l2YbwtGV8+5PzT1f4s6VNSgOsyFyNqy27I8fjajv6ogB7J8uyz8IyMUQ+HMjkbdCWWjoPr8JXBbv
6c+/Kwpmj3yqTqCNCNddkTzNQ4kOlBIFb9+W8yDHerd++OtfaoDu+ge/FWG2Y/DrMcf9/FtDAoZ8
GdaY0F0yIyOrXkpUTYETkRiVvFldd3CYhMH23PvVeGqKHekpj0NtfW/8ykdQ7HT/JCfYoDv8D14R
FbFhcDsYHp7KP1+HihC3PHZbXC4N4L952uimv2tctqUxoXNIO+OOJBmcAr35XpDM8E8uiOrX/tTP
5dLT5oIv5hkuN5m6Jf70kZeBaffomMUiTTtvlSO9ZCJ8mOf8gLOCgMZ2PjNW+OEOCVp8a8cU3Dn3
uvPjr1/G390MwrGxJ3iGxcdCW/UX2Jnvm2mXdxlmEc8hU7bM3rsxHdHjHclIjTiT6VOZ/bO37rjq
x/785l262LZuqwcPa+ovzezUHExOfT2GzkbcEt/Nl0NTY30j8nLtVHG+CZr2WORL2R01G+DVQIoo
NU21NMpWrITdPdQ0dwATOt9cu8XLnUnFmYRuE5KslxU4RwkGGnZkc9UoJbNW+hubppId+emhNtK1
MKsIgVnRKlvLMVGOtHYCR6UFJEJEnAo7AEXL0m/R8+YocztCHDULFSR5Hh1FwHESZElP1rzLap9A
wYb0VybHO00O3wwnQj+gnQsT+wXh04BQhgbY1ODU2F0b/IjRC0EOpAr7jg1M0rpn1boMrgfCZNK8
Td9vLEGrk8Kq621tnVC+bSynPtRoKlcZAJK11okLyifjNBjkAtM0Q6Ey+u0mKusj3kzsB6X7g9YP
TYW58TYkdMXEAvqn3KnvkWYBkBlKf1vUj2adnisY4scxA61gDGirDWJLsJ0p25ppceq3WIFIvXl2
ZoReKbGTi7JRnT5duxljJpYoBR/JdprPpdERZ1O/eII5OkqC+hIU5XGKnec2BEPGI9Zc3dpgJi0W
kZji42Am6MamEmiTYd+FhL9u4+i918R4NAMjXAwo6GMjCDdumhGkFlaLRnbjpR5I2bD04mCL5Etv
DueALAb0I5p1aI3gwN5dr/2ge3MaupIgN441dvyjixyAu2jlDN7z6HfpoTK1l7ysfsBbpvSwK7q7
Bii0AIaxjWeYcp+UZrjmPjGFlW3hAEDIwQeEwrd6SQaKH1Jz543RJVuRxIL+WHbv2dRiQYdjuHY5
OWuc5SWYcEM2ayMiBKKtenjArrHAJwVPSeYrP7cLanputsjIHjVrwDXi+0ygwVkszZI3j4amXXim
nL9Aw0uWUa3BC5ssgmbROS2H2Bb7vEoJDTU9ohksV82CET1yn550xqPIqZGhjoQl+P7F5+zGAObW
KMn+QIPak4G3GXzL52KbvJnerYlWlB8ZfrmTbV95zBZW6TlXr5EXl9Tto1MP6V3rra3E8FeWbqJO
Ckio7UznqIftVcajv+8L/Q0gyVF3US9XZF7v+pmCTneje1jmQJRCog3dqLzajgNN2YVY37TEWWbR
U9bO8mAIelWRytcK6WMg7GzOxlwQixZyoKXLSHuBxgkshPpqJ0Q9Ez1PJwQXRgsdlOsiOFY25sRE
W5YrYUagbeUFrF1w6EOTAjSQp3HEMuthSN3lyUWrGvOKnnCJgjbb+mb+EJmSjaHWTpHBS807qp8p
hLBexOUOX42/6KSiiiROsW+8WO7QM7pL0x9ucVTmX4iIBCUdklEigBRKHUwa5Jx02dZmdy7HLcFx
9dUJbC5d9IqHQW69upTobgPSwsiJ27EEWosSIPkysZHE5qaznjxz79utc7S8Jw7/+ManlCgctP6v
5IfEFK2sjHLQ5aoa7zwishelV8p1m2CEBGhIMyaLXHoYtGjHgWyeSJjLzKhvnaeTPhBh/hkM7Fhp
yRsZYkYgblF1TB7S6zQym3M8Wq9NKKlEI7lF6oVkBOVuqOEtKH1luRO7vhqfkfzXS6fbtFhZN2U1
EaFuWMep/Go0PHMW4q/FIKrvluE9W07b7SXZSb1oWVgbk0cj3NkGM5w8xfr9KfM2RwskPZK4ddgX
uA7J8RXYrdfIlb4TMfRilDPpuCVWjBQwE1RcTVsXsX4uMgKvDGsfo7Je9iQ5LLPeTY9uN52Liavo
GMSUNhVONpOM3czp20PuB99mPj/S3lVwXcvGMWOs2qEvhGHlIEDmHTgOqvXEZe5D9BSpbz4+Xo+e
khuF1U5Y6ffSa0Brhk9EapaIUsnmxu0hibA3FYGQsngOQCtFaHyawd7WlrbrNMs+5z3JlUbk3qW6
d2ym3OfWx5ZdR8Fl8mYeoGS8pGMUHgdEQBDPCUvQkuocOiycY94dS4Ti1swyHw58AAU7194iVBdZ
7oYwjviuZAqzzUkW6DpadF0LQMDwOOZA6HcoqrGdtPR9kwkLufS3VkWHE47/GISvthGPd4R5eX7P
Ixd37JKSOXJCKsw51MwH/nd3wFUbL5qRHW4qquFUGSTUjuSvOiBIvBCseifXGlvl2tZHNtghYnhK
Z4wOaOAhn0FmA2wlZ/efyvy7m+zZvGEkRKCV7KFc64wtt4PAEOv141lv3d9PCpXKxDDd/jzqlLSf
BKjPnyHsJwLgmbaGIdWhZgGRGg2OV9TjMNmxz1swDyxQltc2WyeOjgG9Ch7K1CTtyrAZj3KY8Ii4
MYdZICmpsNrr3oedsrbYKoZ1Krg/EKLdZs70YPhjFOQ6oql8RH7siZfMjeeNZooOzwRlaVPM2xB5
z6pM21NsDmLB/snYHe+vz83tM6Yl3IrgFTIsdy6xsyEAIqLYthASjrlZDcdqYjnpCFKMe9NatM0w
7WYdR1XVTMRKuDdBBt6WGuJg1LO7m1sEfGYr4401nTUnW9EWJgNKq3SyvnJ/ywROW/PpuvcOYsq1
nopdhisGAD2HDVKAswWJ6PUCchWiWJ0kNNgXmjtIxr/uIRzlfU4k7wo9GqAmUlNkE0w4zl+6PAv2
fg3DRzrBaXQAgtVJ8wo0AwWzA6i1Ipkpom+869vowjGzP3ZuvyKNo1oliUGpbXXFdmy0762dv+fZ
OMIGwhgf5C6gfcZYg2O+JgDm+ciYZKZ6Ivc6ImQrdZ09MUXEQsl8Ntdiyqdt7TqnBNEQLAXSbrv4
nLTzGxMCB/5l5q9dAlUnbKTYv1Bd9Wl50SfUYlP4wsBoWiZhyb1NmrVG8vxEx+tgGSqsUKM4m/3w
Luy8j7Z2Eb7NW+azuMftaBsWZClj9tHC4tBMNHOd4ElvMSQ5sfOht5J4YSdiFapOskBWEWliQHLB
7JjN9YvOHl2FRHZ0qC8RTjofQTbVd17tYcYyxKKXDONN6A6h7e/8ju+vRpRa/gQUDgM4aAhnpKs5
Ij7MOmW/kDUN5/wMpCjdG6wDoS/OpvQAPI49AXtQIcMKS4DGoRgf3PdybxkuG2YCz6PwgFko3sLN
n+UTt8zXUg4D9zlxon17KcOCZJO4x2sEXG/Zpnm3KoHKzWH6YpMGFOXGB3m5r4BDToV+V7Vv2Jd+
gBbucPtEI1nN0CSiuNiXkKOKYFxFPvHJdJIZMLgAwdd4FZ7dAFJIkm6cS5GwmKftETvSNga7VZIo
uamjaZNCcbHB6JWDj5nHJC/AaC9D0bzAOzi1WcvkAksQ0zNGeQitEEk3cleW+PM7PPmcgIcR25is
NzhvAuacKP1af34ZzIdORjYxJsxSDQyR3lwMdz6CgIW907WGfDhGCUjhOTVIJFyNs0E+ctStceM7
xnOL/cDtg52dQIeA3o6o00WV6UN3aGR5g0YzLjHUcjj0pzuvYnADdoRBstZvR80Itojod3UdPMWV
wzNifaiNB6YLIowA9I1p7zJeu+3qr7ibN3GKxN/teqS/fWSt/MNo89kzCSyWrsbbbiLnxqZ8q+rx
m13CjYvM9tUbppbVi8TkJ2E5KP5ycDSjr8MWDhhAcqi8RhilVi7Te9pchIZVjppfNtlNIyKBKWoD
qqpbYRX4npjI3cv4oxk0mw8WY2kuUEEXOYsWjckrQvqUIzDSVmNuzlnNRRy7HcEuPDK50fBX6FQ0
pnH9GVvOOnSA60TlE5whppqQdjijLvvcnojAa840gwvy3UbaAUGJBw2u18IVw0tBkQb/xZ7xiEDo
IN+DbuXcwXishq9kL1KroERtwNIS9S2toy6COxMrVxnat7SEQ4nAGEi1ekBS2F09OO9llM7YF75V
VfUtVLMPBigFM3LQjLVcy9EalkbE8zua5nUMg2NF6CxZpgE6HExj4aaifbzKbQWKC9GNAudZFSik
tMKmy9LNkABlMi+9KHyWMxJu0xhPuFU2Haxw4SGtNbxrSiTOzs7x4da1PNYEkw/0IVfC6vBe5ygK
W2cX6vpeDAxOk4nMgRZSw+h723ig9pmAvcSasRXoArbhSOJoVJZH7un3bCbxinALvNi4SwuLoYfl
NYdRE8CPE2GvqK2apdKeRIms4SIEbItdvcNd8+DZ5G/lQ/aSopQtI0bjSdBd2AEfOMl/xwWZn034
ckMshr0IHKbF9Ob7Tje3lodope2GfcgPF+5TOgQR/G8ZrUYfuU7YHEM5NcfP/zJNMgXIMZk5lquy
ldic9m7IiolKxQMzMhebzupefVyqkUFETLDhQPFSu8dxLm6h43yUfo8XiTQ5Zv/NtzxTS3Utn6Qj
1rTjl8LHQqCXTOi7zCGMMTuISL9oCVRJZA9Ewq5lKi5xGPDO0m0uBOnBX30/+prNtHobpWonEa8A
lsBUNN3nxXQnFe8VD5cY2709PXveALk16PZIA1nsiv4yZNFz6Jfmwogn5Ml4mlYdGU0Libu9Fe4p
r7CyT2IUW1mxUBIhawT+sk+uiRhfe7EHj/yg6TmPsZpVCibtefoVuUg9hJhzOT1phQcslQ01qSkt
G7oOU4NKvFShsZPWnJi/+etWgtDo7odJMNMWYtWY6QzI5ggJH2cCBXZaGu/DsPFMTu+NovXpA4CR
Asvo7E7IhwjwQLfEWI63xLN2HuvkUJo1l92IH/Gw+yt9AgIQR6yK9hidiqBcawILYAHQFQh5iaXE
R7cfYb4d4yY4Ej6y83HE3OLYePECDzUC6wVfXn1HAx/ecVihFCR5ZFmH9d7gusPc1M4jXQo8Et1r
4vTfSKiMeNCqJxNBuW4o36pBoKGGqbvqzVNXpSStgqjWJg88VarJazljXzQaE0ZPjLanRbaztDC4
AybPdkSVIOgu0Kt5IroTsyqm62pHUgZf6Z0Tu2M+HxM94YprZMPRssZwBA2TnSCuXAMRTdw/Eg6j
lSKXjE9p7RpfzVjkuyjU91XBTHVobZXYBVByHOTWwIDGOHK+Wo37MFoWKjVzElvXQ/wXjRAdrMq0
tvN9ObYk54LJYDcvj+kwmOtBj3ejxA1E+MmS7CJCewaGfPoc7rtByI8uYKDiCJALLeFM2cg7G7Tw
LjLsj9ixHiPJIA+cGUKSsDyMw53FZ6pl9K1kcecNDNvbcX6pPfeBaNTzhCsN4dC7cFQyznCoYWrB
c9CXU9295hjrFlLAiJH5i0vWrx/CuJcB3QgmkRNWp3zA4lehHytY4qxOhQ51lwzhPUBMg2CffhfE
dw66As/o79zI2AIW+ubO4NFwVwW9h3cuaJp9AkKH54s8MtThs30AAvyk55hVNW2b5eWxC+DH8GiG
mv/u9N1aQgJGHfHAsk9xXbzlduOuGwc7W8SqpwpYoMEHRQm25xmNJUc+PRfnSiKeQBYJgxrmsT0k
D1jo56Xi0PZqLtiz4hvF8Agn+kWPv6f01ZfZMIhdUp1Su3qPUJx+NWJhntWfehvDMGGvkH7qvbDj
HQK1d61BW1Vl082NpmuYOZB1En+HlnLLvpNgpfLJiEEgRibKc9LGxp4URaZpSXiutWI81X1+RbUQ
ofFJHjzLuaGfyTemOa/NLAUR1MTBsjNswP504EzkZEOAz632DoMv5hvxkdS+cQVTjF256sN5bdne
vVEGz6Jp3ieZ+SQwclToQxCyiFGkLYxVkc4vuKq+hx36LJ2SC4yuxh2IFBjJGNgrpKTB1inZfcB3
n7FPY5kJ8lcC7Tka8BzaE9gQMCyEIgbvgS4f8mw7Tj1NT83ZMlR70id6kIq2gYxl2NLme/Xa4j0B
dcR6Srbj1VN/XzQfaZt/yblLItP4NpIMsHLG+F3MROUOJTNygkZOc8xSMjr+uujqddPYR42PXfry
3BB+q9H0xpyCo6Hspw0dwVs4qUKC0xrlrIE8SBR0IzDPSc0JDuh4CDhgFHmONHuiv9EH+1lR0OJL
C9H8moR9fpqWA8ZhgGq9cadVsLCnOdmPGWNTo0JCxNy6PKAVp2mTZqhd9Vrb9VF7N/sHXa/NYw3B
rkknBMVxGmMZV/gEW6s2uTM0+1x30wM31F5XPY4IEYyFI3o5x2/wStHINGSutRys0X8esCoGB/DL
DnpaoNWvNJbQRLL8wcgaaL251o3o3h+madw75oOb0cGjjHsJlc+fnCy2yNr0D3kTf20qJE4O57Vk
9DYuRe+y0WqcrJCy2A3JWJ6jbd81ck3Gu1gGZniiaCMJenSPbea+hG0ybzIT95Q1LGQSPM8WJS/B
V3twi9U2LTkGydDx99qApZ5EOy1BAwXlMjkc5ZzNGztSOiSDFiJJsT844hCgANwBQ6Z/sxPYban6
BWNJwG6LgMftOCBMZumhRnO/TMGwKRK/IuExJ6vZmIOnKKF3MZj19wTq0p7t+qD3FVpxs4Cuj29Y
pQXlR6eM3o0xF+vMpWSsQop3qZQRFbyRxLEABwCri6A5QGrpwQ7XRGaXWnhqpCLKM3n3tYIXGhb5
mtDXiawFk0T0/LXAkMZBTECOR8arjhv7iNVu2WPW3+r2WLFOzxsSEDid5XwW/gSSopf52ke0EBko
qlUtMfERCjZr3+RPkJ3BlWgtGRtwH8KYfdOp6O1nFj0AHUncsugJbLWLFsoQZmOOVWB198TYk0Nb
IoXOj8JQxw6kMTS9E8yKvnm0O4MAK+hIWxE784J4uI3BlVuxdqIFdDGic3VWycRrb4LHZkhITJlo
iwZaepdY/REBdL3zk8wmwZRU9ixitK7CKvLUfXUNe+/l5RcgBuaaTIrHYsbEQCHOzjBG0MklxYTd
f0lTNEIGisGl3tHttfwRWFI+B0Scoaasl5XLQz/PZKogw+65EGIAkmZfXM06CYvbIgLV4SfyAV32
h9HvkRBzmh7oNba51i61fVNZr3VJr8aYXYAkaKRlgZWqsqnKWHaZwnnxNK94P8G5iItdWqKTyK36
RW+6fql+uukE2tq0SJHGOaytP6EXn6nDU0WWNJM/KmyJIdSl7ZLN9EDiFuoHKxBxBSNVYmrRTbR6
55zX2bcaNk9rXmvMCdj+aDbpxb4o6HyaPg2pz7nf/34b/z38KK+/z9ra//wP/vxGl7WJQ+QwP//x
Px/KnH/+Q33Pf33NL19yjt9wAJY/5F9+1fajvLzkH+2vX/TTT+a3//HqVi/y5ac/YGkGtvml+2im
20fbZfLzVfA+1Ff+q3/5bx//iozAFx5EXGat/7OQ4P6lef8Ii5+sQv/1bb+LCfzfhMms1EdRYGEM
0k0kA7+LCcRvTFIxzasQKyQthJn/t5jA+M0i94r4Kgt8rmHrvIq/iQnEbwSzM/+HIfeHzuBvl+Cn
j/K/P9p/A4R0LeNCtv/nf/3drF1HRGAIC2gRUlbHEr9MV0uXrI0JvMtiatMfjciJo7NsgCn9rfQy
FPv6zh3sj5rBUxuBudGGARyu8nA8JymMlzK//un6/fECf3pB7q+z9s9XhLoB45IQpmH8ojlonF4r
vYDtKZuGR8/GVJzW4SbFqkxDkxErdYPsR+qMbDPE2TOaVB1tGV2ujgAf1/qiJ8md5sEVjSf0dIwd
wU6kz1lRnjjggNMX/W0qu0d3CDe95j9obbIemo1dxysXwQ+0wfYwSd6qGZHcmvIfsldeDWu8Tbk8
oNAkW6DZpxICKCkyELx/2MDRYKq8caW2w3xDI5kvESHcRqVndIk2nsPt3HNuTxlsmZ8Nuay4dkRT
t0by5sco6MRWR4dazMxPA4arEXm4TlVcFe/HteQNy/i5615qMn0Lb9lLWlDzxfKK57CL3gboxF5V
PJdh9tyVsIOoL0Mf9NqAWyhedc3L0GhbrUpxSpNESBQ0HboURqaNzLrN7vI+QZcvV9hYVlhL0ExV
CKdIQv6as8BP6TOpkBH5xQZmcIcX2KBTncLvbGL08UKUy94+HpsDImZASF/sOnlGbPsIHOmCROsS
mto5MXmH/tYT1sWouC4N3onW968dt1kV8cNbbjxQn1hj453nlGfbGm7dRPQyndvL5KhXjm+jmjFI
0T1ZNhCktVBciZshOAZmncicZY7o0wOD1JJzvzbbdW8PUCQnn5I6oTLbYLRhrCirbZP0j8Qs3QJX
xWikzpfWv/eQ9qqM5Zq/c2z/odFNAPntXVG03+Yhff4nN7nSi/xZ06CDA2BW5ioxCdrXXxUubUz/
ESsWLErVZqbagoEJeKFzt0GeXe0x+8E1BxabGOukhhxbaR9WBg3WeDZlkv2+vv+0vP/5kXN/lZfo
6Fp4dOhaISwyPfGLsMMVFfTeVEeUx+fmdMNNWhpzORDxOlOUIdgSN/aFhOlHIy2fK58nUsGaigpE
07QITP+7XcpDGR3KKfkKCImeaHKhhjjZ0UCPuiE/lOcscuUtcIbb7JTbBmLDopp6cKot3VCe3TxS
qPy4vBogKnHkfJBocUwrHs8u3PoZyP3E21STdZq6FJKE9l5Vw6PKXDcKCvM4LVcwJghnf6gtbLMZ
d6nDa+or4wv0/8VoZs9kEGQxwbvts8VURX0r8oTX3sjf/vqzNf+OfK6uJuIxEuA90/d+JZ838xxM
0Tx0SjO1iaj6Em94HBHxU1Y/J1Jbdx+e095/Put1w/pit1zGEHVPPTj7cCRrvG4pNvMTsdu7MWc5
BuSGvvTbX79QJYn75SYUhuXgsTYcmO/Wr0IyrC5hE3kT3a9ZglOG7uUSt+315TND0wuTmR0xJStC
fy5qXwBZF4zVg8wJqc3zH3pOAF/uXsNxZ/FRQ067WCxYdphdSs35yPVdbNIVIjTazzn4mQFPagGf
Le7z50ovn0kSuUpbHpDjvzWBtYvZ7zkI3SIGsyZ55eOYP/ghEZ10dckVfLYz7hKjAAXG4uW2Jsge
eegYjcdd/EMmxamt5GOmbpj+3Qw8EsGD6KKxNBBf+pk3z+H1SiLa2+d9odlHDxH4yJ6HpZRJH8tk
Xd4G2Ku4EYtnghZ3kZtebPiGerd1rPSi7pjZW5sBQALRniYmrv9M6/QPPxCfx5C9nTtI/KJ7Y98Y
Um3iA+loLQF39B+q3iD1B/FSXtG3thGwN3l+Mufk2e7szaCJS4JzCebYtzmyMvrWBDe3/VFnDlpz
0Zo0+fHXN41SMf7dTYMSyxOcWyjif1VjdV7rmoXOWhEpJaCPjtiqrqHsHqMhO3l09LlZ20M5Dzdm
W88FFvzEgs/jO2BwtPaQddpd9n/ZO5PmRpYrS/+VttqHLCaPYdGLwjwRJEEQHDZhSCQR8zzHr6/P
8bqsnp7UkvW+F5LJUpkkBg/36/ee852W0JKQM9WID6iZlqFZrr0gPRCcuCO/i6PHNzeTqd9ss3wy
x69QA8fVRHcrzV8KJToWNmaxKbo1o7mB43WMWu91sL5ziPMRRgR5ZHDoEIucfQtRv+ZEvqdGT9Q3
j2Nb76IxeWldb+mlfL7IJ+OImQG37QMavLUSF2fPA1Nhds/NiG+1KQCkkocUN8M6AK45+dWqt8fn
wKdz5lfgcLd99c2l9sdTV0WcXHIrOgrNwu7BOyqrXZHa54w2epQMIO/jg4y6DwWqe1l8VLa5ATgY
z9y3zC3WeYLqGNrui+62JwKOFzSW7n4dHovA2oyqt+xYhJFuvJVl/m8OgX/yverUpjZUTsu0TV2K
//4kMXSTjGyo1OAMCAxnJksJOmkvyE+fHQvisBsb/05T+VeVJzsk6RWGI1CXIqe1/1J5xrQhxdSz
khyrAMKvLTSD9LVfRkyDitNYS7uTHslKpX2qI2ITYgQBvsL0Bg2OplWzf72w/0Hi+Xg5jmlD1cCL
bzryyP7TBxC5ZFoNA6CFlOWai/jV09qPycUunkqLg6/nnyYdnd6oP9KmcP7Nx6/LH//3FYGEl1oU
4roqoPL85fMvfehdis+pQThgNdOZnWpRfHRjC5i6Bi4TGCihAZUXvo7MAsAim9S1dfvRgqOffFCi
sVa/qwOD6TiClzQm7GRKP/UzXVkRQNgyy9XLeV9OL13r/LuN658sHsN1BMpQQR6JEH8p2fEU4rHX
Gd/AOHiqCvu3IWi6+lq37vQA7Yaey9baiDdePvZRSju1eBJeMcfEQ/DNReNRw82Kw7ji9P/XX6z1
13Wm6bZq645qcCzDV5B5xH/+Ypljj4llc2lXiAIZRaDN/EsWiAHUs2AoPCKsImuWTvpJqy1B2gDX
Bnxxn7U+kqiJcWUwlV+47A9KHFzS75b3QDWqqsyWxl1QtdqcZuUWv+UCYQbCHBPpSYePdfID0hQR
Jo9DP2Nvx9UBWjo2YVipLCRFQQVji+iGzTenHskOXgRVCYbbEm/3veK4s0s6ylCDSET373I55CVf
aIqUkHhsriNdxqRdsRdC57hQU+WXHlDiDh3FVVS5r1kbfA7yJhMIBg9+UMDywpZbZ9+kWFGZ2d21
iYjs/deft646f62ANIN7Mzp4LpZAJrTHGfKnR0nra4jqgoIuSUtkdtlh6m1Wo85M2rO23Hxi9y0I
k5tQr2o2PqU595faO4eMGPOpgffD/Yl0XmIqZyAi7lHVnVQmbbNOcN8y4ZlVpf3bfC0L491ujc+O
SHOc1A3aDqYWCVgHWpYFN6zYTV4cvjiDvYTWa1AtjaB84iY5B25oaQWxkZ+qHDFV7IrMxqXGo587
TQz0MXB+pcxb5sz1tJx+FiaT1BGkAYTTdoNOjrSFUrkFNtcECiyybRnXDQr5Ga01MBmBTT+CqZhH
1KJzxS0xfNAamncDQ8y+rgy2eil/yCcEF30BCp65tEvgBlkqYPKi8U1U9NT7AfQEOwaY9dKku14A
uABViiqgnmjrIfsOrQrfdR+ueBsTc/Fi5aREdA3tZ0b03WKyCtCaeXw2wIXOGwctn12kMEGSZzjP
4aqzYCtZlrstUgFNbtTg3Ifu20MiHXW84OnDtmyd+QnuF2WgJ8Y4md2JKJuH3tmZkrVBP3SZBUW0
soVLWAAaZ6zMxSlPnHg3xBmAYxPmhkXWcMQ32qljvMPwuE9MZvChrrxbtnGtrPJDHjrynK/b6tQo
bASyeHY8hbVdTCY12nMruEyYCndYTdaTVjN9OOFw0uPkG2j3AcbEps8NGtta9p2y9vqhp+fYtydZ
CxBo9Sq1rHrDdxaV2SHQRcdgEWVqBSW1wEKm8WSVcbNLuZvBUo7uyhRAjQJhkbjJ3D00HShoUuKZ
81k8glyIAX4U8om85ZM5D4r31orQ7ujhrdGDBXlFiA7CW6qIZdtBogowinmCBn/JanZZmaoUTAdh
eCuDci/wJrVGdpA8IisKrp5e73rBpm+KjQ7aqtapf4z4m/v7iaHizeTi7HTpSV7EE6c/Ic44TQD6
s1LKzlqVdmLxLPKMuSzvq1WSb3p/30MX3QODVIdUjGsvTI61kfGkVukCl+pr2rYnnbCxZLol8Tsv
+FzHFTg4Vh0JRAxkiSApVedNnUplMSkrtVdJ6InJMmZkGcYDsrG2O1uTjnmPb9DV6dizvUlKMNnI
8a1Vceg74jvoEbKi7WMrZE2KXE3njsaoOKmJBcwOkZ0vx+a1poYqDeec1t2HbKio4w2FPZndIGtQ
0LYnbPd3u3PP6YfrYRWu07Pedx/jkK1jwyznJeUVMu9tjJcOW94H1pCNqpqbMemvkcVANjg2XXir
YzaYJDs0eEW7Kd4GiiF1Xi/yzxgbfMjy3xqBWucVE5lwHaB00vyD7bTf2shmn9NWlu0kpLqnVLZw
nMZY9kC31HoiwzHh0/eN9mSpyVEQlGoowZblRI+LxKb4MxUO+DaXBrl7jqfyTKb34Jx9lGzy5fbe
yDPjy3px4LRnDAl59wNh+ns1kYpasuErGo2Yqvkw2n6pdGAw+cT6sT1lvnuWHbI4yA5JiPzdXRPJ
BbCS0jmn2z0hCqFDPZe3/hy9XaP9YPU/y9/qdLmEucIsi48spEhR6eJDLmneSr/bp4wk6ReZk7VG
pojAGnC5LF/7MeEqNmI7ABbHPTHkBhXl/UnnQ9JG9ZRY6UtbR7fOxu9A/JdBv95uuNP42acWwG1X
4pu8TtBkPFGhZVAXjZcm4HZc2cBdfYvBRVXyc9OR6ULI56fTkmNDeEvcUez1LoeEHW/MCj1O1FDu
5335rOilDm/L8WmsDXAGB2L7MtS2tWcv7Dp4h4pdbTVY0EbIHauqG7IGM2U5ILc8F8m7oo0jT190
g7PwhEAfS2fpZVvg7c8aK4/8C2IZ0LHuKRozBkS1LvDSZhqhtwjUA6TZlTQH5Ga3b1JHXwxSD1pg
tyAJoAqX3dR9ZZEfzU0Pa0oftohYNbK1oGquNdvJ1l5R4lMG5KswI1zFjt8slErfKppPZ9aJfkGH
+HwQytOcQVBZI4v1EpJ/xhzfuwtBTWuaZWpUxN6814QlbB8vwCOxdOm1/mowcwNFolKvnWLPwRTv
4IuySalFOzd13gAStShJ4kUdXywY8VPR1osgMkxiqGIUzRxbLSgqtJH9c1uK18aSEU0K71ipkzcG
eLC0m4qgUYdW20CyURYp44pMdndhKwVXJ+PX4wWJof6JYQAvtI7EKqruxVj9zqAubycbwUYBQQ2i
HJ83yaD0diZ3VblQxKFkVtvO8m+jciRFQ053LGB/TfMapBxWVpAlm0wGWU7VMcaov6m96jWnP0tg
QhFCLWkn5C/9zmVHWDHHEvMoRwzIrDveVOAlBfABf9LHtSNHoTVtdtPB12xzxIVCr1cNMEszTRHR
R7w2PwsQ9vvCJ2gDYkGsAZFx6xrOjlMTmuY+2wPxsDGXwhi93KLgeWBEtFNsTOf8e8kdZFVN0bH1
XA1MXg6OBYsDLpuS90uF2CnarQimbzfANdRm3i23VDJGcxtXqidp2phJjE6Dk0UY83pwx++c4VUA
nIbPTe0PrYt0FgYvKaWTH9LFLzdOP4bLIu4kLL7dcSI6zO27X9DA6IQYEYdsB24HovtYs2JiUNjQ
IAQg2ycB25oKL9pDw8OQo9bLpImlRLB8QSp81xgVaRGrJVdCnEial0vskrtVeyKW5QgS+OR72wC7
geDBQNM2CTpTqrv4djGCLUK1nFY640woYTy7BKpxkrvILAPLXIcdCmP2sWtqiffaQjcdul20ze1g
P7BI1nAwb3Rtd2BN6ad7NuJMlZlyYv2GEPHVyMYykKxboIyzsU2erGo4pfFLVCmgmELlV6qq1MwR
BoD47k/JudiSuOoH8IxpbxgD+cd+/tZ0bM4NDGbO07JmiXE9w62Obge2C4FtAQcN3X+gtzAmT3Bv
vxsleREZh4Gde9tMRdlV+7e25fTNFe3Ja9KV7GgMIyqNIozQBXUn2flCsM67psPSjMneiO+g3O7y
L9oQAmfQEG+9ndAGfRq7jsmEhOy6VLNGwVVhTOa1yqRVIEY2OC4fTbSJkiKn+knsR5u9P+IUeSY/
4zvMi1UP7M3w+eZkfRUoAtd//tLYOc27GC1yeK/tAMR3cJedC1fjVC+IGEAOxkJhyU0tBxskEHJI
vijpJ17GOuos6mCSNbwwvEOQ5yxwVkOpDHMmXIshyZ4Aqr6aognmrdc/xk7YcG5TTuEXeFwam4zx
iqm8j2H2ZFbBzRjDo1Xl/dKxt4PNd2VxPssWdJgz38HHM2+C5ppNQCIJOObeUS3qARaJNe4yaull
zc4OWMfmYgfoPtRYGCqOClNlFSS0IbL6lvGwBbL6DOnENyzdqN3LsYGI+w+Pz4vZFHVfhRO8LHnu
nXydomxyOaXTJDmOY/IYzuQpZaQsTpvqa6q1s2yCVZ7egzNLX1xR7ToVxxSftpI9qw0ACznIDStw
PToFSeffBcBK3baedY5kKadVbQ0iJN+uvMQVWXDrxLAXXO4Duu6xaXPc++/Il1860T07eRhDcdBQ
1wyM2EVD7ISVvpUeb2eQNUlNXlWt/AydRYWh8aRoXCFVOfGS6Ust2nZNOJg3mPORxXCQ369snsoX
I6dCbaojKWwPsooamPhAIqIutbMX2Du7JOJDsgPWR9mOXAfCK/CLxdTwAJW0xf1u+tCNXdhQAmOE
cLFvkvhyHlr/bukf0eDywPPAompCDGwfYCs/+3wd8RQf8P9TTlnBHR3izAjTLUvu0PLDqbOIa+cv
6NG69cpjVwS3kHY7iga5lMPbOLXfDcv6MQmTkzVgJIvIbp7Y5tC17s2y/dAb/923qNqw9b3IB0uE
vA4dz45aHeV6lZfRxxctHwz5hT6KNOM5det9V2ZH+dRCd18pQ7IPTNJ8nGBpjjRrvCj9ll1O2QD3
cO5FNXOVRn8renA4iH7A2Szdqj0FBHkl3Ig1nxs+UQapMF9qvvK0rtbCpF3ZFhSpFznClH8ka844
Tb/l8yhbY3JyqOt8RLkebT10xAyUvi2uMtpEBYp3T24dspQsnObU5lCa+V3Yq9fyYZezTw7vk2zu
O1VylO9PreOj09Dhj/VthyZyypEuFcmd0narZi9qFM+iDgWSOnlnxSrWDaug0dpdbCQHo96nTrWr
5TBND9QTD+zIkgiWWeySgd592HJumxK6qLf7oOUNT80bd+eLbOY/dsYwyhCGi3PIkS1MiJXUid8J
7zcp2P3yoP7waY9pkb/PzPQglODW4gnsR0ohNVvZICOt4CUbvaOX00UzFwRKbIbSEHMm7xu5qeo+
CSNGuqm4rAsWgPDsc4g4EyGbrJunKj/A69tp7ndN+qyMHFEsfnMJ1QwXUf/RYIwIfP1A+53JKF9C
4uffplHt5B421C0ZplTI8kO2VOtcTd7MyJxzUfK42UH7wZjrRfa/ZQedgPeb76fHSXfPSs8nP9ln
OeMtw4tutN9yzBuy7jPlIxnSx3wLyTsruzxX8o5EFR9wy3C555R4H4okPCtyq8r85MWd2OWMmIYz
Td0y7/HstlQUDaejOR497U2NsCPm/i0S8c1jQg4RngA2IzqbCL0LFyV6/xZNwyV34SDr6afQNw0t
Py7D+L4HhwBLd7roVn8ypAar6Cwuv84ySnJn4Tsd4dHZSpXVhIuSivDAEl/ljsyaEikaV7lIY/Lc
AEIxycTxOkrSQPT4Mm04iMF4dSIQNllMXVrWuGiHsHummX+kaFv2AkFTwyNqW8m4DCNZ0AgIR0Ce
Mo2TOI3abeaFqN9pwlUiuWbqLzdCLJVxvTDad9QXYGT8ZdTwqFhGiCGZHyYq5pTy/Bl8WQwrTIhU
q8LmJAceFvTsJrfT5ePVaqgqZ4YyXkKP3mtan+0qhp81XmKEinCfL7bCu3S8TTVi70sEZink/BfH
V76M1FsGNmURBw9ITNWiP0mGwhGVZDOnhMYRExBXXI97hqAr0bfPbkAJXjifiAGBh2DemxnwlKih
LmLoTrFRQPox+xPNKrBoXD2mEENoXXH1ycOrRUTgzCOPCQwYe7NiHbEnkfJKUIalBffCNTbIySki
u3ZFS+jH5eUpevsBp6lEQmF5i4AHE/r9ojF5z0rh7ELSd9ksv0hOw05cJNfeUGDVibVmQX6CtQPH
X5kXUfQZIyeeKT5xFWif1xWuPAI3V92g0JJ1PW+uCkyoDcmVmo+u7vFS60Sd57YFPS6ivRkRaYua
+1tkWG+jMJAe7p8YDMa6rsP3min7zIDFTOKOgUWBAGTcygtRNeiKDdJYTava5DrTBNfuXxmFompO
iOo0mWN7JtEZpd1A4ecCOBHFBPDp0yI/j6qRN2pjU/PrEXl8Sdt/7DC/QNFWpT7EezsmhbnJAQks
mGJXG29Qd4Vg9zUFlzDOfw1fq6Dic/tFSBKVXSQwDZPhquPDnWkQ9VFGFvvQhdP++PXmEL4WIvnM
4BwsYY5fbMTVXcqbUj3cSAl4I00gUMlw9ESqChw+8J5Kt9TnMVHM85wiITItbORZ8vL4GDSY62qs
ZTQTakbNBcZTvyb3OtPfQP52CxtphjvG9owMBZZiQLBNGdjFZrL6fq2iDZ0FQXxJbUSdqpWsp8xl
4Se5PSu7aqJtFJgkmXmHx5OeJsZvNy5BNKbjoq/qQ1LijMb7w3YphiN+Ee5/7KjMmQcKZ1uDXIVE
IwTsWYdQWkMNTOBErDWB2xO63WgBtA8EQ4MgpuXBqUiVVUoAUx76aRNhwCSY+fO54elKAvrGOime
KF64NlwTpdEXIxB2W+VwItcGoFEdbBFW0jAhRJRnHJNiGD6nFfYb3YcrZZLoQguDWAS5JdEgVG2g
hBpqGlf4N1RJlDzs5b1sxiDDkT0NnAHukujaGhP1EmTyY4PjoEmTcdFCVDDt4S1wVQIlC9idHf5l
RIDfDMSsWY9mL8iUeeyH45I4iQ2RBz8xmcHkt64GO7xm7M9zvR/3kE29WemQJ5fiiwApXju8piz0
PpuaSLAhQt+jb5AqXUiE36RC3Yfh1R1ImUhg/nI9xPHOlMDONHWhW2Cisv0IVo1YUqZGtrUzcYNw
J+ER1nlE/vhf2ZR+l3hXIn98BrP/7STWsQOyyzbMh8No/FJVP5mIro/9HkgeNjHdXImEB4a2HlF+
E9xHhM9UB43snTrac9aGG1TiF82N7uR0yMy35KorbDmis44lgR2oNlepnpBphz2wYtuxqvQ+tvwQ
6QYJ65KsKX3YL0qilw3BH5N1wWil/fQbMPnkCxObFw8XFMU/jWmdbPfoEXzHQa5e4GIQ68c0k875
zG/7S8pt5LFNVcEq6vyDI/+1E3anUFg7p3VX/kRtPQRPba7dAs1Jl48PrCD01sRbg03qOmjRte3k
7shLgzxAyqEZ/oROzZevc2T5hIUFCR+p31IeI+W+y6+TOCWmTzsF0icAapZEgQHajl0eAnJUtVqc
cbS9uJ56Iff9zgP2WTjD2ur5nEzO90xjV81HDtclEqN7o6cHj11sUMeLB51sEXU0jJTS3Cihvleh
3c8eX4oVsczkDyXPo5cgKyk5IgpZHjU9r77uL+pAkx/LWEnrO7l7rosGDjph55LmjcCODb2Lr24V
UZfTkeLl1Ta2ec58HV1HFdevaMewdVQIgbla0ELtlZ/W3IQeYxTV9tLlpGli5gIn6zqYgJ7H7Sew
sdS4JESAi+Zz0vlO0RXfPYV4gMxEeeEwuqLpJVkW/suYd8+oX3+E4iCLJ+BNsCOrGEVp/Sq/ENBz
NpFmkhOOyvOBUNyyMYvINxzx5K4TU1+0qQaxkdCcrj/xpHmPxcGoZOPmoGmZI7JWQSzNVZ/EVxV0
ouOw8zBg+rJx5o8+33be0e62rT4kyJPMEEUZ9ug1rtyR3nDkvisFx4hTVpjK6DXKaaJWtydN0xER
msOB5Nyj4kTXMrOPtPkQb+vJs4lvjzy7cAdD+6zn1S2pLF5DqXLH5ljhsHDhDqgLFAd4TGyOUfgR
1B0BGpaqw4Hn8PXgUs/mOP3BgrurOvehWwTFYSADWFCxKSD0Bs680cSC3jrMJl11WDk9i3UKy0+n
W1kTf+exlB/PnuBi1tQcGrqV3mXtxwCPu2SjnlSt/90amBIwv2ZLreJkVsZoXSB6T3Vob/nEJoPz
Qx7fKM/zaZHKdf44xmLuQHNC0+6+Fd1Fm1JwYQLV8AMDAX2l0UV/Se5EriCzNPTObFQaI9P5YxWO
Nf+XG0ZXe2SRN1EPX2ak45Fiurb4CbQcoBGH96Ts1DmhmLNwCO/wyX1m0RgDQwqUGIuz137Tglk1
ZJPN5d7gVQjkcQelWU1Ul3ox5KqtOW6nhASfKWUBmNRX1RTcU2fAQc8f9NrS1JlGNdHQrYuG/Ssj
VilZNsWQz2tIHp1YlaajgAnhkKAPaBNPMTeUArprqF1ESkqTZxYLIasy38+ypUrrzYBtvR5sd1cA
IepaTVuRDEq9E9OaoYzNF5Fysvzh03HZXh7fEpHatow5mUdJfDflD1M0PpaHFULV/Htk0Xaw6q1S
wO4r9HDhTHmyTKHlgoi05mmmByubzDEzDFePAtLw9CdRxgj/Ulr8j1eXlcXKgMau0BoovCGjY0m9
6wPLqBsi4ScYpGLkHjB1gsuQRkD0hH5mTW5ZmNLV68f06jbU87URnkXVPRn0uIDE4zoggIOH60Vx
p9+PVS3L2MfbGnRtI4bx9PjwG4PAY6fgBJiMe6VBHih9njG1Dtl27HYeqLQTU2mXsG2cCvR3d6NJ
MkBs0D4nG7Ku3HPUMHcjjAsWsanOhRlEUJzI/0IS8zsbHVn6cHFxK/898MMaw3Km7UFKbmwWNQmA
A9Zd/V4HwH7g6npVlp9zWFOmSrpejHR/0VYK2S0DUX4wPzGnOKSn5ubex+QLgMjeWdyB0fbD7tGz
9rvCoCqTndx1rKtfRusvcxzyM5VknSdSGrhAZDd94PI0Ah2DQGl/2FNymLySF60x+zDx1lh1jCsJ
tIkrR4qOxhvNKgzPzkdGGOK2HMmhmit0S5Zujv+CUXDACA/vQhf/oY2tnURfkHhFhW5YW7J3Ia9X
1aJU3bNvM4W2WnXvdjgtQq/7aEMsx6q3lfOyof4GvRPMyLjm59Lx8b2VQTgPoZNqMf+GmGOMO1Uf
4MK4dOE9j1YsXFcg+S7QkaDIV6VMeBfqicYhNKqWw7tth2eepavppqvANxgP99DakwEYirdqPRMc
EZPGJFTJp24OCWp1VnJAqxennqoBsQhSFZZoGu90rbtOMY3j0S6elIiNIm5CxBmN9RoPeK+08cl0
BgUrv/KileFebqmxwZtQ2XKqiXGbGLGN0cL+gxSmsaRqV0N7o3K16LWtHmG4c+QxyzSTclnt3tWW
bS/0WJTMHYdl3zNaSySyeWAmgYoWkvXvSHdfTAVYfcICqXJRzxw5indUUmRdLqcdvtWirLu5aNgJ
TJqnZtW+9Lq9NTyDotVXzm0I2zksqRum8FdP8u7Cq5SbP037saHAbXVmqQWh9h6zZYBF/Bh0Lysn
rxjmlDv8NBS30GsWuQegxzeD14iGTc/dJDWLnQjgmZXF4CwCopZTTSOSDNQJ3tlqGAS9FG6Nj8mH
5yvkcAe4UbqQrjxKiXyqzT8mW4aCipsEAWiBHust6fy3x1bkmN8GtHUcjLivmC6DsepBpchvZ6iV
Euh+ucsU4iUtplh6gmUmy/zvEW2chFBd3BB4ioUvKqLxbwH7pYvi+os4zZhi8fkpJtjoEQpMyigW
d6V8fTzOZs9VyIIzSHPa3oQR+Ow8+SETPVtjPshnAINYfnKTr9vyq5bZa59Fp4v1Y7co4N6Y4M6B
Zc26yf3pWrGxDIp/xxd7H1k2fYEPooIYpDTb1DRPRSr7nWGEsji5SwF0p8pGHDIBJYIgHfAV/cf/
mE1e/pCH/Vm5/Q9EPiiUNtYR1yTwBXH7X4TbrVnHQS5SmsQ5FxMG+VzS2m5pp5gepCrgca2gIfiv
f6v2j/oefq1pCUtnBImET/97RZUDwI3gEuBmj8nyyp6M04wRoDm9WS02WVS8hlMksz/0yv/fhnQe
i5///R/X3yn0lbBuKsQhfxc9ZDiSifh/NyGduWk1RAIo/wmi7H/95+/Q//kn//7/oE31v5mkEuFE
AjekIjX+bzOSpv4N8ac0IvHfGiLI//Ei2X9TXQG2VNdMAyinfDH/HVwk/oY4R9BnsBigCQ0w5f+L
FwnLKCvnTypIQpEEB5XQbU1wB2aw9fcrq64GcEIaznR0NGhrrGBm9xxZVepd0OUoc6alvVePOzcC
BBW3QbbB80NI2BIeTrNzTfMdRcuprYU/T0X9VPjx22CFWPDNXYR2gpFHvoYL/wNGOVJD8ONudrNK
AgMGWwozzILhc2rka0wPOEnrLjqZ420iTQQ833SKx3GGFdaZU18e/Xh8h0p2LmznE2rTtYdqvbFb
tDtuz3yDcTnxeUumhGKHjeMJUOIvU22dteejiVYn62CO67D0fsK0YFQsKOLjIu+AIgF9SQItXOdN
fovTKV/6lnJ3dOJdsJ07CWkVUXTyyurJSCKUWSQbciXHETSp6tLC1txPQIeRs+6LkAu849H9sob8
kjL0rOMmWSudMScdytm2eXvM7ApKRfdimSS0dUb2VDjTKyis25Cp1J22f8gIjBmr4MR1MOf0IAHG
NMZr1ZXlooD9PnxWSc8v1iYNFFzMn+Hccnrj5vTNtGyNnFRSKEW9CPBtyGHUyGhTibje2RX2fau0
vukEDqhf1pqX7TUr+B2bw3sZl1jPAa9UgThAByAzd4CKlAy4puv8tffyj1p/NluVQcOIoVLfha59
5z8vlpLvQk5c6EfWEWZjtQw64+pCIN8OVvtijLStOGnylXCemil0dypThRiPxpIsLK5N3iFNSYBo
mvzbNiJj7SvW1lEGmTtpgS9XbUCG3hvRQGDJAQl2V8Px3iAjqBAp/Rr3vs810iAuMqntmd6jmslL
PMiiSwdy50zI76VG67ls80WW5YJI2lrq9Ma3tMFsQODDsqXkbB0g1KYVHXyHfqjt1kuiMUnTMVRz
q3p6NSP3tFxFW4a+6RKOI5cJFaaTl3AOWEP2lRZcCFu6ilOWtZdkZRkyuyCHucISYWgwmcMscnjn
YdJVe9Webt5k0DBTnRerpjD3kumgQ/89tB2mYLPcAjPiq69FmpLj+BVX4Qax7bM5ub+JJAY9OM+E
Ya9UwYhMH+Or10RfuBe1FXepdiYi0mqC2v3dAaiw4mrJBvDZCW6Qdl7iK8m6c2wRMDFC2l+PTvYl
aETNx4TvARgAcZfqErQo91nyqhaVrntHXVU1sGLc27ouehp1iTLiqqjn0L5Gm5AwU8YOBBUZFJZR
LxuLZCSrqfCVW6R3kNv4XpKNRsOhIulb9EeY8PEc6/DOGM3VlOiEI/oX+JQQKkrgmvD7KeFpLs5c
gFGBTi3PnFZbCyIv540b8EsDRd/z0ZGb0iDib4pm2Q723scVEQLkn5uG9zJJ3ZEfTzjmbfrT+W4q
K4bp6CF8Polm2sjOMZ2jgolh8lU5LeMujehJpdwhxH/qHYJ1Q4VqKWQKyVXQvdi52q7Y7elcaTwH
Xsc7bCEOYtsjL7mX2PQQ+4jmYbWy1lAWok3LwBlrdLWcYlBWbs2j1RfaWrGAyCKnI26muBgJLIQC
OujURGQCx66z0GKL1gW/I9JwPKMJLDa1UjzjYS3gJ3oXZ5dCfUd/0g1Jh1M7vHoks4qhrU+IgZMX
X/+qJ8XgIp67u9Lpklmt6PGmdZgXR3F5YJSXzs3GyDeqCFdmyiVNdrOYKRMtEYAwobIM5upaIfNz
2ZUOfKKYkGN/LN7ivj5WTWdsS6VW5qqeoIiVDwskx6+8uAitBQrXGwIiHlA1inv0ZEmuYDPR1rR6
AoIT6uA7YkMcgbVy8fFt/6OuiBAjmYHvQ0clOmI+s5/RDIcYj4TgA+TuZdHiAHo1zcJR5AhfWKFD
45OQEld4Q3FseLTdwwLtjeLRDCwGIELhL7C3THUaxV/aZU2fKXzOTIhf4dR94HyGElB2HVqnxFtq
E4+049jzCV7vLFbjiE5l8Tl0wy94vs8QTjhpvOHkGc1vo7f7RWajvOtwapGQUSy8gOcAAFHMg6//
KnszWASwToYkvEfM0LaGzhTIvHe4+2blJAygaIc44rCDp4RiZgyIKRbJMwiiVi++oJ1Cjhye07zz
gK6uKxtXGrCFVctAXHVfS8+IiZhIrj5UkZmoy3heNORA+NO73iEOHEtZkCeAi/Wu/XBMlRt7n2yR
rdEmUGhMmRafNqmF4yLEZIVixKgvqpJv0w6BA5zibM2Orh0Bdr6TmwO1UB2NJS1WcpKLhtCxjBVj
QlLwufHAqXGDjaWk3UKNbeKU+1pbJfTkCj/aVE5mLzpPpFuL8Kgw7xaeFAs7noreKgytJwZ1pX9X
6n6AfIQy1ffsclH28MuMIkDm60F6TCb6ObTx/YgAumkxVbq2VlO8hmOmx29sDl+Grj/bhvUphH8R
wi2eXfIs6hHyie/zPJFKs7WGV1UJvlTFG2HExL8MhZt87dPZM2FFBb4lXqPu2vlcX6u8uqZago48
4K47kT5fhN0t6/WCpEJSsuEhAifUpjMoKlRsbrgUTnZKx5aRoIUKOkIt2XM4mB4QaGhK+gaZxgX+
Bxq9YhMN3vMEzVCC3Pg76HcXBPPxNapFuIgaYvgi87dBL2AxxsCPg6nZa2gvFkYMPq0WdIqNViO9
y1d+ROWoq8DTjrlDqrqvHCu1qJhKoFPP/Atve2/qNB6LyOLYyxcuBylGioAslCrjKwr1RS9pFpr2
ZbWMcnUVcO1kcJSWKscO12zVG0jFjphxqmxMc2zNAqUaXcWyZNAxsvBgmHEhI7to3kTRLyUPYrJV
wsPgude21oen0eIUdt1qV4IdTLsWk0JChvN0FWFJvopFrHZW3hy7+vgv9s5kOXIk687voj3KHIDD
ASy0iXlikEEySSY3MJKZxDzPeHp9iC4rZbH7z9K/kWmhRbe1tTFJRMABv37vOd/psvohRj+y1kGy
kogRGKCShLyrmO7R78WXV42LQEYIYcfmtQfGDF4cIhJm9XacxNLkHbTMvfBOOR2NgKIAZe9zaO3c
0cRtO7ctvFQ/RxMOlLDE4MxGAK9nPZgWTtj+aI5G8ogHGRIsXEZjdN5qgmLAr1KENIT5BqzqcJ9r
VQq5yX2Q2Qy39lKNQxiinjgLT7pKjEPuxwx642DciZaXYQC4aOnUKefmiM3RcgpwRHRpo3RAZ5qR
n9REwvhWzXrsotg7o/2jw2YkCCGhh5jutAqlsSGmlIF4a+x6wTiwyZoTEjwPWCBeBPXctFW6kGMK
u9Rt56ynhZmU2jMELkPSAiAu4dJbiQ5Kj0tRrAe7GvFDUPWApn5qZuULrSt6bzgCWCRmtCKlr9+Q
rvbCSJNswvwwjtm+ke2alMdkbcTRfdFRB9Mmx+dnhsvC01iRGskBqUggMI77sMYUJfNk7xB6BMKO
Rzks83VL1bBUjXOa5Ei8Cn25+UEAp8fbQLLGa/cifdSfTWJse9rrJORAwek/qPypuszV0BkomtzZ
omCBLmKroZRAZIwmM150Tg/aiGw0Us6SeD0k0UcisL/nuqbv3MrZ9L1ALGHNGfMquEj4YMT4nfvU
JY8ziwb6leYasHV9KDUY+G3fGauwsN+8DKZfJBitWWOJ2nbOW8mqS2X4T0kGmNvAnELuEMzULtHX
oqbPGpAGaisJmLN7RnwcbW0H78tE7jzxxmSolh3q0bJ6GF0jIUORdmblGivpQnTWzHmxOOqgesPY
WYyhj1m50iT1fJ8hQomYqIFBgTuaCmoM2ytWEpjKmHUCGbO+k6bQNonborljOaD32lXTAIvbgnFI
owaHWhSTHUmuWPijsUZ7x8aylSXVXmB0xcaYeJb0WKhd2TT7ObhtNUbXQYM6942+zvGsJEN07LJD
5NmEyUSBD8m2PNcDJhdFoDr7vLkZMjDLjWQs5vtsMEyKU8sMthUnnTaLk90APm7ymh8icDFVqHGT
5Ea9iqueDlz50nh9tezRTqxsylfIOltz8rKtHdUHR7MxLCJOjVL7FDcFlWxaNQ/NbPM0M9RGqdm8
Jm6m3Q9+dxO2w0HZ71laE+ltN1DXwxnmipbC8ZqWMWZFtAZQdfSRVbV2SDnz7GaVhigOfY+svtTy
SCANwfB5SaQthozJZp2JeBtrR4VYAulV6C4z6kRygXgHovJRCmKXN7dyB1j5jvCCdYJeyRizoxsO
C12m3bbnFmNRBIBVOcFGtV4Aaqg+tHlI11/vV0nSiptooj8XZupSlnZ9iqQ8VIXY0Je/QcG0Kd10
GUbqZwtHadtOg7EMi/IwdQ6le1VTCdvFioGYzwGJBUs217Bm0aAHKJsDyidgAgkAPTegtNf05Ejf
ko4gewznM4y9Vk55N2Q2xpbiLtKAFdYK110MwT9Uj4YV3Sd9fF8Kw1kB2004tUZnDlc3YiiXSazf
YprFJR5Qwo45Fr46dzaAxz+0OFuGdeccuxQ1CoXtIZPNdv6Pawc/MIoWy77htOtUMOOFcQflgGBP
oIYLFLYMjN8r6TvHmLb6De9UPgwZD4NJM7ctIJTonrGYZvNa1Ze7yE9KFmvRr/MatBAYPNAF084B
jWbFTXtn251clqEF5lFR7UZGtSd/BZSi430fdW5ICcyWLZysgzJtMRWhQkDot0ZUx8lE1e9YGg+V
39JfLtN8E49Hw2K9IgHao/5gfBgOb+346WHvhnduzzKrYtW3bXHoUvWT4NoltMjkPucMxNnX2TGV
1pceLIwlNPBsndaci8S4Gekaa3m7Z2zKLWvNn3x9WPwLaAC1g/2pJv0ptkiGFYX76g6uweiNj1rl
6uQoMiRBtjwMzGiXRVhAzod9uDMyi7mh933gJDu9MIxC1BeD0gNKpcDTsE2E/mYMSJ9T1ApQ0vDp
GgBYZR+M+wLekmFYH0HA82bQ2F1Tuu2yXq60FIpFFExvYcVj1FrqBbkHnC3S0Fwe2rWM7ysY7tC1
0PUvOH3Qnh/aQ4k/fzGusmXlOIADRdis4d2uuwKGVmWBuzRrkPZAgxNUUU4WkgBjtGctHt+KFqig
L1/jPIMtR0xEGT1quUXHI3bJ7PWYltH0Z8ScPqsYVQ8E7bua7aAs8mpp65y6hpTO16juESdjQ/Sm
+5FuxjYfQIOKuXYUxBvXDGLZRXj2k/57nlgXJ2NAJhhCkjscV92LV/twuDzr6KU/e7/UCTcl4Zfm
1DLXnIPXGP4WDTtlNXqEHEsNrS9sKSjDOQOpN8eLa1zPiFT7oCeQtkIKCIRPD2nk6IX12sdTSJ0L
aD4Y9rhXvznEzRaRLNddYx/JrXxjxJGszNZ9hW7+weG/Wfg7c14MMl/ZKW30drzHin0mMfot4gCB
4OOAvZhHhrlmMIwMwPpVpxA9NsaTGY1HcJXAzFvtjUlgIm7d0CZKwNp5EGdRfI/nVEdgYzbDHTfr
c9ZCWMRHYHnUAZMufEsYt62NaChjFhtE3kZL9WNqm/VOr7pdPPFyqdLpEKlxR2YxXat+kzTFgR7Y
uCYU57709eem0c40RxGeBiDtim9zcqirYXGuSqA3AigOlcUDEUq3uR/NVN9Nps+UExCPY85AZdRg
D8BcdRfRhCfUCpAoBmPHJpyOh4TmRzQ8TJ1ct8VTljXo0E6zPEu7DLXhrUeAcfxfObEKVvtQE1Vg
cgDpAn3610Th/zfZ/6HJPkO7zBnD81+32R/Cj/BLathf/+rP5jrtcPrWhKNg8paWmn/fv1Bfuv6H
C+dHuqZFzIlNmNNf7XXT+QNjOl112DvS0B2bf/Rne920/pDzr2K0YxlS6lL/b7XXv7r0GbwLwrRM
DOh08sHa/r25XvhWSjoKI/Cw5YSekDuRj5fOxG6SRelb4FXxJmzMrUXRvjYGWW1sn3ergLdnjAb2
59GhxpvCezX8uEp/fvky/8MsS/+3YRbteeoLoTgYK12Z6u+Xh/QBeUrM30BFMGwC4+cUVxHHuPhb
F0d3BTEny7rFbyYMUkqmNIWW7rd3fkQdHNIe6UKeIU4Sb7WJCCKkM4Zwl5LpH65yvopfJhS42ZEc
SdslAAuDmSW+TCh60kyabpxfaFVoLrNJWjeecdShiN7FhrMfM3OnmRmTgLF4T0gCw77Qs99o4lDi
9ppqnxOGAfUXiXS9/f21mV/JaVybqwBpkMRlC0fpX+ZyArHsJD34AlIwXjcDG5eBlrmcW7PnwetT
5MwjBVvJcdJrrfsCu/aZDSvYB5mQCIPS1dQVxinyq0UVOpsuaKzl0BMTJVuELsloY6HMwj3aVfhn
UepvtUzb+2i/FXp71brlw2DE905k0kVEE/8PwBD571+9sl3DmZ8vIBmO+LJ+u9K2bM9NEFYVPdE2
lfmaS06t894X4w5ZjlZFNpAXxptkzI0zqqat5Q75bef1D0MT3mlBy9mqz0kx72isFaV81OHhL8Yo
wyHk7yrXw5w/WDelRIcYuqRX6RD0tzlM3YXL/d6WuaAopI1UohHBETW9NZnae5Eyichpw5NWiyUJ
MJs2jVEqWsiWJ4XTM9LZvCJbPWYXIjb2GWrFDZKddA2gffMPawCa4Jf16TKOswQDYQcax1eyWBl0
7mA3TNopxzAsVi+BnRW0rG6uxlbnR1do31tNXKKRSrKJZiKlfc7ISlr49B6dvngZHYKY5JhFC84K
GxODO8ucFr9T1BFyq800Rg5HFv0SeBFhvDaAT0vjp6W+nib+6RA6w+JHjFBCzPah33++//CWcIVt
z/Nnppdwtr6MvNXoWgOHw5E2Qbtq9OTdisxLVqbv8yx6sLlEGlTcG2DjCzKfZnCPtqp1Og1aGs+g
BYMpjb31p/rFtvFuMHr4/RVep99/f0NcX/+IeIXtgMD4coVeNDjKHJgyebnzXFTZfU3OGWzb1/jk
5Na2TFGP9GQSdCkXr+cFrTmYoAjX311PbcmjvBQx5zfc5Vy8vx4F7aAMEEidu4+cUglI2cxUgEEk
JwvRZQtOARMGpFBUTpPBDXCQ9uPuif7hq59HwF+XFiBKEDWI73i7XLEfv2I9Qg2nRMlLZf5LKI0e
m8GLQC+uGsvLFk6nPcrA/zZJ8xJO5a4wo3MtWAqYly7zzWlBNy/tTu1jz6KtQdpOwrgjRA5pOLSH
nLtcX5lIyb2YwBhLXJw5xA2rSpKDZXqFu/Qq+NUZBkosOLg3jCTaDfmw12SG/ixpNq4HXAZZGik6
Jn/KkD1fFDTWMnzXx/zeTUDp2pHzEZjB8ff3/D+tSjlHfioxj8pNgz38V8ZMESVR15gAfSGKfsOh
vBKl8xgX2tkkws/BIkqeS/iOuirCLASlRL5e12YTogJK6ceXZmUsYT58kugEG+CfqF3/nqEIYtRS
yGtNnaGbbs9vjV9uXWnVNvhdbp1XRu9zgqA5NS8xwpFBeMckqF8GhdnDCj9B9ZyCiMu84XOClcYH
We9MPfvp59E7+t9PUZUvDtSFzNQvQ8N953R2EeQc+uq71OQDHSVhzIjeInlPFYT+VD7VOYPeXLs3
pgyDBbYfdGbmWdPkwsjkoZbBO/kFaFcyGlCVomGKv7R30lWVYE7INHOrApa1zgMfh6hax6K6awnx
WdTzuruu9NqmXE76S4sYdxFJnoYOr1ms9Atq0c9Rxe/FoF/aQl0mP4GaAAY6EncMcs4xH96Q/PXf
rwj173uxS1qMZC3wzCB0+PKND7DLDLr002Jy+NB4xy4KZ1mf8EAEOJhF4O8s464v5eX69OgBH+Vq
4W+j+Oi+Vn7/rIOzN1OJdU27JKbY1z3GT9/c+Bz0ZvV6GdpLoowflJrXF7014iJI0EBQsPRzyDg/
eGOcKofTZlRAJzMutJ5PCAogG/HleXZ2QgZ5U0tkFbDiC5GsqqG5FVVycgsEZ6Y1LoupPSI/eGsT
91FYzaEO6SwSl7bEo31B5PNyVXBdb8H11VNoxoLR48fvv0wW6Ne93xCUyLoreLh0izrxC2Fqqq1C
GhES8QaDzrpxx4VNw2ldPgF+B6WArWFt+H+qhJN5Qir9cqNGPluh4X7X2kOdU43ZggNgp5CzGuVp
cBgMSGOW3ebm7dCTeTWic1mRuoBcM1NLxbt3kTGg2mShycwLP5k2+NGaVi9nOuxhDnoxStnHZFJk
zpPXEYuAuUyK43UEVYZcZ7bs6MlBJQeId1D19eA+TRzrWHZydp0snNozD3SWDqLQ6oMZ6yCPHHrf
qIpPNhbmRd8gXMcO89HytSyCTkPaEY9rYBAOI+RhUyr3EnreG75sbDCmfjatwF2hKUHMStlc12m7
RjZ457rdAJRDf8pD7ivz+8V0UiVivzzocmQH7VqU7rDEgoAugRkrJOuzmjma9ACpC2b5ro204dDW
7g3VorsjhmecknSX9LAKsq47qso6/2naThnLFPrJyHMcamJ6sujC6B3d3LZvwy3lYaAHP8zZaTAI
ziPk1T829UsRjueW2B/oWdE8zSHnuxi0HS/8bZ+Z9hKGQLzNoud89h3Qr7gXrF/QMjztcYkSdfbV
6UzRiZcrWBL2yjfjmN+TfAK7Zwge8jPSmqy9JpKnOKVhMNhql7u3ooN1ybiqY3BU73IKZVPja/CJ
PlkF9AamjCnYkOI18HwmyM3UrWHKMq5u7TPjRUwxTokFAN/DVaUu6AotfIYD5ovSxnadpzY++qIR
NO4jgOIRMv2kXk3u/op1NBg89GFHuwOlxNz/asboFWHKPijsDB90N6wD/0dY98iVtGCjlRzYaIBH
MSMvDmbWMYP8GHaAvMYOVUydGieMWHvGCowUaufJdQsibMjgklr8Es0ej6Yr6aOFOCvYiZPlmQJe
tsdsIIFVE5pkGQVbW0dCmiGIWtvtuDFSkSGUSHdDd46KIjg0/UDPynjSOl5SOc2SlcLHRWoYLyCm
t/se5NBtUyn+l9WuWoVwFbCF3DpmcjfOgvq8osVXT1FHLXRUHc/mdTUOEn1mbq3GGXVZ01izB853
EmefY6KnqV0H4oAzrQJ/xH6BSbaqOFYR7UE2HY6s69MyyAz/diBeJsmTmE/sSEUab9yOPXayp1s8
AMyesQjSSiaSPbXsVU/qoeP743oo6KhmtX7jOvswtpJ1raf5qtTsp0agUmZaS/ov85G1MVYdxrpu
zzTT3Bc972KORViMkVMTFST3XaI9ex07Ya563lgJgJqiXkUhw9ER5k1TVbdtV+8GjlDl7GfkTEm6
RcFCrdJNJyF4ZjROkbG8671Lp8uO3zSrj2n5VR+ETn/PtViiaCq2nPk+zVaq5dXwqnRTMrFl0HX9
vJX6GISTb1yzf/cK53sUGOnabysD1Ui+TvyRaCFCk9dJ7n1KvfyMK9fZ5pJhrQeAF04BUckpHXfM
SjwQCvpMki6nOHwLciM+I2zCtga4pqJtTyjXIUK0jeij38cZRrqs4MK1iDIuRrROWoG7Kv1+x6to
2trEpSzY+tyTN2AqujSEpZwiJVHKZEy4QeLyCUrypDu/RZ7gzMEHVhlCmGD4OWjggAaR8xbmEU1d
dA61n1ya3l0J4RyvF3u9uZ6siiWqR/yQ0SobaoleDq+kYNS1aRKH6NyZTebm4oddtA4miZ5ON7Ns
M+JWMDepSlNsOxEhNS7RK8/Gon3XfjYBNZxn8lR7I0iY6KWDHXJrIuJAsv3UMRIukUXnFn2BmaKQ
MhqZUFgT1xHgOe0OoSaju36T1rp2l1jhw5iYF7NDiMX+AOypE+TqWs6pACZFpjACLEM/ika4h2oA
ei2Alg7i20hqcKOIJ4XddXYEGVMVu8YSNTjIi/A5qYHB5RGitHx6KOu2Peiu5q7GrIbTlT6bTW0s
iJgA0DVar5Ft3cuSQoVslH5pGHl50+fagwDjmxBQewwlUsI853bYQFrTwRbbqktf2BKTlczI6JMt
H3m0+G6Z3HKqMtyJ7rj4lhYW7p+EPBOjhwzUZUg6VZTU61Tr6Jpb7baq0nm67my8SX9idrJKLPNG
+YHcW5ON2i939xX0BgCNdrGuk2niZD4OkH9QBwmv2Wud52Flr79bnc1wpc3NbRBl6z6DV9PU4LHi
juO2RjSu6/TxycoI/NQLSiQT60bRD9VJSeDgmR3saRE/4wow97Xj35apTiQUIbpYxXTJRAeZXurz
tROTtPWibFXN333lhGtGbsNhdhqRMXUD/yN8CnTnWZNwRNNYA+ZqFwWHgDlZVAVnZuIEZH36pul9
Luc9M7TVXToqcfCte2xWOdJ/4nZKdEmRFDNbN1q3yrEOBVF4HL14v8ygDSOFteeXZc/C4N7gzZEr
EggJmu4T5gIDuoTWqIzn1qm+4yZlLC3Gn13mYGFoGUjmMXaVTk2nSoXObPpqNhwb440Tkok+FQTI
eVq78bHI0PjhVTkEClSbWKRaRfZwG0lexfVPvPucIeIAE72XF93SxO6waopnp88fLSSMRzfBESgs
RZfcV69ekdFDmeQNL9bwJnA4yU2it7BuEE7tDiYCNh0Sx/XWmqxR3Tf0PUWIvvKjLWf4FH8ld8Gv
BuYksXwgf5d2oN7dlbHfH3JtP9aIoIwIjCLD2osVjvklkISkjjGgLp1tsq6tM9PW9J40X3OlTwSo
IA9741db+3SMdulIhq4AagQ3S292HCtAtTFbu14rKotjoZngVtk+66GmnPSSu6pq8XSG6kySgofP
dRc9u3qfbJxE+0wYfZNOdi6DONzgkzt4gy/35ILfszvDku4RZaqe5iUFlb+VzfSi5TlrPk2qQ+g5
bykJxJ1wqtu0r5HbOWLtu/0326ESUTqt0GuhdDVrtjQVZJq8eCZhXhpkFL1iJdVJhBHeMhGG6sDP
Dc3iq8xusx5/AF453Juev43sMVpnJpufKjN32yJMmUICIjttmqcXW2bz2qIzq+jU1/GjD/505cf9
sL5u2r2Zfx8NF7vMbNDWqMWWsVHOeySXp7Oall72llGJIn7hC0McdC7ROZD2Gh6V1WO191gys1c8
oJe10xOnXehFeatcOmhMt4f11RSelDH8az+iws9qD8WHOzAiZd3XDe8ktIMYTLsBPBp0AkVxJE0d
Y09xoyLqozpkED2a3aWO9WLtVTwffgMay6h/oEi2MHd6YoH9iQnL1MPPldTXIulo0MyeNZoxW70f
b5w2e7GM4anNKSOiCFM7UtEPrz4wCcbEOZucB4+3FifQOcGu2+oR1S9H5hypgHvTB/rJx4e1HPGH
bmLvzcHduMwbh08zf/dVOVS7UI7Ai2qaG9qk9oVyJtiKKU7DIcrXpG31UKU5HMQVCoOMPOp+6spN
WLa7YZhMyFo65kkn5uoGTGd++Hjdo3r3pBprE2rDI5je4MzdQFHceLfdMWiktbPoUS3CvF7zPnO2
TuPQYxkTTkjT0i+s8YjolbSeWR1DNYX1scCFFa0xc/rLmDyYlZFxMzDg7y0JPtTS6QCwZQBWisOz
CJ9K0vfWhar9ZVlPWJ6mveFY5tJr+0eCW1nDXiQWbQuUSBRIh2cz/OyYYegYLHuFmcqWvb1Kpv6z
eNK7Ory1WcpIekC2By0PAsij+8mAi3Ht0NYxQY6ab54lyM5thSC915GwahWiULsBGzN5b31KEyq1
0/O1BM57KFD5BNjzeh8i40AtVAPiRZoyafG3QON81JuYWR3PXtak8yxawgo5vbAduRpzaPTq68Rs
Ljny0lUx0vV1cJIFAFlWV9c1c7t11RnEK3fnCfG/glO1YWFmKzpKhNEzVl/6LWmRQRYCE26zhCAo
xZMYJfTJkjHeBsGL9FtcrCbH0LgFbIMKCEIB8k439gD16VffKkYzZyeb52gamYnQD1qXHKxUfa8H
WEIhTDHHT4J5cq1DalZ3xXz0s1T2nfZKuEyUL4+59hg6+IjCNup/kDduKwsomLRTjNJmujXTIt5d
/2vQOb0WRjXxfsTElWbOuNO0+fJtH+ed0Dm+js1qcLKakSaCS9r0uOacKd6OlENZZHLJRX5T3zKi
1b7xdRIs390XlYweWsN+FUH1OPKZT7WP3lSxe+htVW1FldNunkZz27r4AXUogEcRebeDNpDamw/i
bLQJFzuI9samxjnGTn0jOJ7uUieKeAf79yzD7xXi4Rdli34bxVOwkDXMUw25+0HmmXmDrY2jnmjO
MciC7UQsw46wGspVwCcnMt1xHXrZQzC55rHNCYN3angq8x8rXRSWlqtpuzjDVQh7oDhX1VxjBelD
VPrpntjAhJ8w7D2uPOfYuhV/qLCXRHNmLwNnX6PwbnWSlncNE2li2DKXKA1j19LfW4A1cm6NJL3R
oX9voY9hlgZOjMjHvhvmRE7eRDUTMyqHmjBDFRveART9I+yq7RCZ7Y3Z4YlushHefo53uXOwQRR+
ZtwkTTPQUGWuY/beNwwv/lZHrg0da4iPXk54dKtdPNLDFnzr3cGWHLxFMj3VYWY9TjOSNWUoaGj6
g901t6ZNe9v2y+mRv0nHStsZ9UgFmJdirWl2uAvgpCwQDn0CWPG2etg8+31c7VDw28cSoiBoapLG
UDlgO9A+4ZiIZaJJWnzjrFL38FT0ozHOkR8C+K+4cacs3uG1+95OBKxV+37CPhw7aQ8lpiD4Emwn
nOV83zhQWvW8TJ6mMI12cWE/trrmbNuAUgfRXAY8J1d5t/WGHoIUlpOdSsOXQmoCmYrTbMLe/3SL
8UbX/WIHezRhWJl0ew21ELmz7MEYp8mA04M3zEsAb9Ig39c20Cc41eYhmdpV5j5lVpyeTSynsHAc
fto654wi7vltcm1X7VrHen74jCRfHriTt7wAKzIQvoT+xo54Z9QQxRoB+xdYI3Tj7zZ05mPml/Eq
C/Hg4nK0PTyrHMjRJU/pRtZjsMnp8ulJskle9Yx6WLDYaWn4e09DSkyNz2xy9kEK5buAI4MPilZv
iRtnF2gsf+IUEYMYDdwmN+SnELj4I6HJifxeVBxZvTggR7T5QQwIwXApUbWS5ZiqQvIOpxBJ0KrI
3hBncqg4ccfiMLnDc8Z5JOlz3FVmaRzKbFpZkgqRg8A+tqN2g8EfNX1aWtvO4+Ri4/vC3xDUKjr6
0BYnW/hr1BEFKiDABZP7bKQex8vHBA8/c1cO+CqUBy+dS5HyZZoqoq5zTNWmfLLC/lur2OsrFwKa
atErCbEZGirZocXgAD0p2mgWWqPRqYcDZDcCUnY4usuT76IPFy703byOQwANcOuqGWow0KDLJltH
98l26RrsjdlYn2x8MdCNPmTFV5uYfNwyr9at0z0SOqt4JVI4XRtUxBmiUOlJrwWX+g/96Gt+w69T
KaonqOxKCoI50awZc7/6lwlAMPImviaUivk2Ox0BlUFj0EFdilFQZghUTaU5XjJjAB5ha89t0BW7
0qrIis6DU1WN+wYO8qpxAp+HcRzASGEipo6gth+ND0wE3CstA5bjVzOuqVYYqcJ7KrEI/SraG0K9
Vv/QF/6qaDAEOTuWzUhjbmvIr8NOnZCYsOk5gpAMyMC1a9YQBIddrjH+MZ1+Q4trjfyRJnz2qQd0
5Wh8hJDJypspLyhTEuRsBphmN2nPXUVEwPX6/q+JaeY/9Ffa3v8bmXicsi3m7v+1SuYxrz/e/h6I
9+e/+cuAatrMRl1pG0Jazv92oLp/KAfvKRsZykMLNykzgCyvmuB//g8p/+DHFWN/7jRxeYbxl0ZG
Gn+g6MPPyshbkTZgyv+ORuYqMvn1MRFk76DuYCkZ5OKZX6ML2M0TUQiTDk7PIx27zQdFO5j3xkUF
imNzDIo7D005h611aiWfMWO1pZoDWDnUpL1BW938llXgiQD3uSNtqrD17xstT/e63c9C1nZV2u95
C+Cc5lu/socS+70J2SVHs80cDQ3/a+xJcn/Kx2zOtusVhVOS1JeqZ9f85d78J9HN1zEVn9clbUQw
0tWRC3ydq7SKSDx9lgMVqecg03TwjnTeY6FZgO4MCAYhwZlr2+hPfoVCoqDo+/0VmF8sv8Y8JmeS
r/Nf5hxF+GVcHnhtx6G/Ha9m8pD3zNahtbDoNPktdqKffoudRQU4+u16pM8kbdI44aINo/ZSVYxP
ExDayxE2ho6kmwQ/ME1i9gDCNEkzDT0v9FyrFneNgRo/uQL8bAyYgfRvOaMyfgU9tmjRYS6Cn5mJ
wPP3n48V+mVszgd0DDQ5Ak+Di8jsywdkNkBB3aIHcOwyhJgaHjydrqWpk8gcD/Ce9XQFdhe3KQxr
YWz6kU/cOIBK8XUa5HnjM2EIhBMsGFZ55H1AKAh3V+t9kb+63rTllOQvDVYf1ZX3XSHBPDTl2ihH
bwWsFljliFLZn5Y6DXQrONZS3Jqx7y4MEahlRAutUBzodFgI4IfALMtbKDaKWx9Yyymw4pVXZh0d
rIMMLeBlBQeM5WAxxp1yphwZJsul/0MkxkfkwupoWfSqIBKDoRyz1jmIhkHuwmleqOQhO4HnqWkO
qyi9G6CMTZJUg6cimZPKIxa41/Hyxl4BkQdzEmrMLCHafA5wMHyoe1PJFzPUGVnU83Y0FvOXNdDP
GPTp3KSMOhzJL4jdkEnXXa1Bna+dR9EO8Wac/2k/A4P9DK2+4GiAj8//LOH6GLNUJZ3kmubiK1L1
N2jAx2tkTZp6j1lpgZ+fgR59WHNUpyFSCyoVPylgDHMy6OhIBVnQ0ys0tTm+62xn/MLWUKjE3W47
ddycUmMUMdJYWxouswpDlXdRSaddbdIg+6k6nIf0037UVnkTNcXZsqGzODPDY0gZpw1PdD32WsQA
Oc7JqaGApXmFQ0b/7svYWrUlUbCGeLNcPDdeCceKEzApYl73YVNZ/qsokblMNwmGL4aJMDIMnL4m
3qHODj/TwT1pfrJutWCVd/1nRd+1v3Oa8UeJv17Sbcgm6JfQjDJOHRt7hnDEtKrnaBuUeURk+UOe
Ulkk8Fm9x2sv+vpDCRhdmsxVQRYvXA8LECwMzZDOLkzmOrWokt3HwqXLUU0npxwAozbmqigAFw38
er+hoZD62JnmiXU9sRzVwNsJUPHPguOzCDcVmT1YLFhyrgJRVEYm6Rx+sYry4ZHUSiTqGiulI+XE
eTMycI3GRbXaj/8DeZJkI/qbRoYnnBRFHXUleUMSheDfy6wxJdrHy+uR1dWtWr16yTnyOHLb2u2C
eBQesOckTw5xoN/NMgxeyGe/F5+zP2v+MaNx3ywCgNDTyUB9zkKLfpZThYQqYzfINiS10rbn91ZF
egLC9pDcezryjYmnkQijz7EI3sOBOVvd3o2kXlwVWVZqXoBAnRFNLnxHQ1BAx2qe3v/+VadmAd7f
Nk9XNzGgU10q0ludWeT6a40pbDGmKadRtJHJzh2NteWbyB60R5SEEGXYLnuzfQmoqTk24wb0HqWI
Pt3E2sa1O9An5p3Uz4NMNBxsQqLFMZKrM6Sod7rp5mJWS1Q1XB6G1UiBIhqUdZkcWwQkeYvfyovK
1dhMNIvC9wmdCk7gExy3dwtUXG/n2C8QtvQdcpMYcYj2OOjd2ZP1y/yFXSVUmX+faMNL0kPXiZJ3
t9cPsgv2s96pRyDjM6QO9Bc4OndhyfVQkmwtA0NuLC9m320jkMfw5f6pylXqa52Lpph6iMMwhRMq
iK/yIhV3GefTkKAJFDhRhI2ltWnhH/LcuqjEhieHomT0P21QchQYndbsIx/bbgt5zI4vne6cZ1lW
kaXvcHVPs0AsRie46AilIkgiBx1jP5fVtzpOPqcYJUqQYhKPTesSzB/Zu60b+3M00BTMiSzKyb+5
ibGfSNaA9Rl/Yl5bjylog3Cm94RVSY5A/LO17H1r8MucsFozyXuKveqF1h/uO2YW70nN3N5uacrW
ZOF07ZEA9mkRRI2xthX3yYiR8milBinMdV6CCSJjEcNRi/8Xc2fWEzmWbeG/0uqX+2Tk6XiQbpdU
MUcwQwAJL1YAged59q+/nwOyGrKz8nY10r2gUpWyIE2Ewz7eZ++1vlWgp61Z4jOTq5uhg260LBA9
RENTWiY15sKsazFIBQR9SR60oUpsahLA4CJo+boCPT6mqp9aPZ1SjNfKdIDTRk9JWqMDyOmgurOq
hmLUDBQDyggthgKMBlqKmBG4A0rOqHNmcdWsIzMsAf4EEqlL5C/OsEoJzN7JtJQw3qUdJjPI52jc
Gmdnxx29fiinuHHEYxeV5HPQ8TGlZ0czHkDmY8Yh6iHI0KDWikbL0Wvx6kP9QrbezbzwJOhRvrbR
c2B6K1vm4r5rpOa+UxDE6llzVgb1LcUklRym3ijW2XTJi7I/JwcqY4W0V2k97BqlWSSWgV04bE+H
5Dog9w+AFXWJXxII4fi4JaRc31CJ3wWhvlGbAAcWmNl8kMpVK6FcwF0Tg7zagOGgqYQvFa5IyxZt
YuoJso8W9UkuupprIWrBPrMftFKDFmCDoyZMmWMb274pySaoTO+sNO2VPDz03p7oeIC3A30lkcQd
D8CUzo4AVF1Vj7Ix7PQUFivm7H2Kwnnqe4TMx+0KzX0974a912oKrwxRgtMkzzlEeNnABeW36p3F
dV434aJWMHlCh50qAyYZmP602tRzv42uNK+fdUwuNmnFU8wI+aUKUphaxPdWZ2nTNiO5jH5AdTI2
XAYdwWuNRTOMd4aby+dpiqFNrs1FUp8VaU1jy1bo76j0qMO5r3KqjCY7IWABU4eXYX9BRx3E8nDe
y5hyy+E2FvmaGW6NfVTs9Qq2d+1iTk6hlEwCx0XMatsvllR7QOIkOrTGlV0UzkZyc7YgcHDIKw7n
okz2beEx1EMaTn488gyssXjWy0XbSe1M62hVd5zQWODXiR0803BvEMvOxdCNDx861gGGcUe942p/
iF1sLm6k0haS8yuhtsuSndokjLAr9nr5mOUBF2uHuByUJJzWIbrKDeeZqDvY0XWwiui6M8Qgdsnu
EY4weUsFvLQe0p1kxqceI3nCu0yf2z4Y0pOOnCXVui7zYyfJGBeQ5ayorYmWTAI6pgoZNXvQTCom
UKvct9gxjdKsPgzrSS5F/MujSI6z/hn/v9eK9tjhalwQbvegiSQ/RZtA/3twg3XYyty77VjcQtdN
BXCcOpX2bU3pkvveUpWLtV4B3sjGArywenKpfP4KZIViEtgDx2SOC3t4Udsa2taueLEcX1r58Qu5
Z+VqKKQTKSAdxyX8zEi1O2g8s9oarIlqFetYCRdl7d+rkZXM67S97HpFwhitj+RCJZpz6s7rmPam
r+dXUH+ZjNerps96Hn3eg9GO/CF4bBVZyEmDfhtqqJhprQ6lJNaP41hRVzmQyb5K1o2cr/1YqWZy
Y27BCDGXc328UmVPipCKyJJVuNaK0zrTTgw526pB/ajISJ+KjHXXd5hMev0j44qd3xXrsmAnZY/F
Jk7SRd/re5Q+eMCaZG2pyUXXo22vmtVgWI9JhbFJdaxTl1ypU19X53KGBM3VSXyk56qN9UGJhGh8
LGB6zetZCewwbkfGtxKgmKiO1b5+VK28XkRGwcYam7nd2AujYVVEDeGPiMk7w+epgh6XYEvsrpM2
aKWJ1yWnonQwJmvsY5VM2ZY1jCG5BlLgKbk6s+GboOCAcUeYCPdDWSB5cNkrHAurPqkkhwossL2l
rsVctTKGEl8m7qaPlctCr7kRKSasYaCIDJ6prpjblhC8yyJghF4QMdsKExgP7UNHsAgbOBsR+Mkv
xC4BWYIb2bX5TWmjhI5ve6dUlkSS7BTjMkoqd1am5sh0RDkGsKfPgO3EFfI8NykeyhpyN7Y6oCJj
AB8AaMQuUstB9ai7LJnAtzCj7Tp2ZoaKATX6RvGe5FB1MfE+G4N9GfYAIRpVYdH0OkovRzotAYYD
jMwo5dVkXfjJMeXQPHdKFmtNUmah5zK614vjPIybszDrAGYK/ZuKgSEfQLPrlTltI8agqcLtQkYq
GgctOME70S9i3KFTqgovysjOyo7rshAz9nRs8lWWqGgqkeXElKiDzJHfSoN8mxWXyOaunNTYt160
xU5zE+bYFdW6OBVZcCkG9RlhEKk/fXaRd/osJOCqd4c7p46pZy1qSjd2Fn4X8sYjRv46POXIUSa2
ZJ1biRHMEC5vZI3HfeLozUyRXxra8m23tfLGfMiGZgZzx58nuX2q1umtxD4dEnG4UHz/RrFRJVjE
HE0M+4wZD8lndINCKduanXmFoghVf2AN6zBKcDYS1VEI9JO5V0+Bu6+dNqnO2C1Me+Yfx+Xg3huB
bo65OYRu15aMQtUm0FOoEapVzJ9ZwX53HNi5wZicxxSQKbc4q2P2TWbrUx3Hw1MWKrA1qH5wE8Ts
6rN6UYoLt90ihVA2HRXEHEGFfIkU7lhuhL2J/Yu+JBzObLspcBa4muFBhFYyI8wtOiwI4KLshLFz
FWFhHNEypSPFECKMk751z3LexQwwDBxxrWJcHfTxjPU9g8HI6DjyKw6L0WYlw7sqXPIUR96nNdQK
/SvcQ7GdzuLSoIHTc0eGHTjHXPDgGKQRhoUHaSbywZpJIWZvtLH7PhAPls/ybpTyfez5N07BOaP5
gz5KwU0bqEsmEEubMwYK69KS7dO4VruVYukoiBSJltvUdHVnxtaWOINxQmYobEKAJYBIx+sb6j6C
Bkk1p/tcbmchRTkzrDFNLoc6ZdDI0PNmB8pha+lpCK4Ey2vSxcc2c6irqqoQsqs8CpCu0PJbMD+9
I+SelJP2vk+D4RQmPQMItHy6ca6PvRbwMexUglNcYPO0G+fSOVdn41vurNeU8zTX3ak/YrFL0pAm
GAW+KYNMj7G2s4VTDI+uyf/m+XFV5kR+OVb5mBfILvIOqaEFtVX0pYLGuHG5B+xz11PkeeXK04T0
RaQXirvucv0kshnOtpbsz8bilqaK9OAE1uP+rrXVSz2KeXg2Q7FgWYQzP5+XeWOg55LxYEhmd4m+
TXnE4PY0othAlVbFplAp68AwF3PULUvyaB5dl4eZ63gr3w/KKTKXpYdMf6aJRzX31JmI+37J89kA
hrBwYgytVok+e+ie2Ba3C4zZgJut8n50N3HyVq0WP/Wk801SYc0ZWsGY60FnB868Rt3OKN1F601s
ozXC5PI+3Jaownui0bhL8gujypR5JvecoX5H93lR92LfE2HCpgHen2EGbJS9ZSPoNCnQ6kymZDw0
z0MdPxMK1fPcK9aGH1/5TrEO/BpF7NjHIQVzGgbVXWKPyWfjABn14p0RYyMjfbSbS5da1PtXuQVf
OKj1x6BEBpQSsMfWzlrxCIYsrgpnUzbxfWvWrBkWJCOBnivC46+y9MwQylwMenTsXAckVE1kb3Tv
exSjA42AqnFTcCBwsry+QAjJk1yh9q4SBp6wyemoWAXFpnGtJLo5Izi4XHdqBxmKh52ZywunAvrn
l/GxilQx48NcFjKPT5T/yTSTKYlC+cJO1auhNcGjqQ5PT5lKEW2K4aOabnRUikWFVR5eYKdlKpln
9DLg5Yf80joDtsG6UBg8RAg6vSpttB2RbN42BiIM4ZQXhW+Y6wGVCn2zhKU6N1cuTVATf0rEssGG
o+1mZezcJBZ9hBbJkFWKSSWYIaPPXza26kzLCHqbsqw5yUQkg0NLVTeDc0GCSN2eeOSMUQ/aCOVz
ZycPKu/TUF4Q1HgjrWzepcNUYoR8opToCRIlAyMhRYxUB8hXGNUxFI3MXVQEt3U0HMepti1Vd5bH
1WNLA2zC9Mi4qbMby1kIpPiIqYIAeSyPoYgsejmU2MVYw8q0tmrNkm4Y2kPYiCshqS9aQIpBaCe3
VsG8GCQa3nPR7OuC6sbOy27WwBYJ1QvbZSefwL1aKvqpn1RUF4Z86qc8lyyjuUmpVvhMJLR+vfBA
TLeXoIezaarDbAntclk2qKddi7k+rb5yqnrecwTWSbP9p34UwtKHo24n9ZrRcozJigQnSUermRfU
J2Lb5SXUFCtf1TAqia8opwlofUIHg2I9Xu2Blj3jNrIu2sI+RUaF3LPbkV8InINcjmI5qMDkYQ+Z
a5SK35yhDeZhprdzRvag+hxk55bBLduNl1gStfnUTzkdhxcdcB1lasqEcVRyiPo2QxPiUo2NtY9B
nN4JOjNlDWbtSgOhPZFIOvL7ojgpQcdPcqPY5LTm5vFIepSxqRldFm90skloIJ65hhYt5bydQ3PB
ldS6z0g+EJIke7kLnJlZ+iAesvylGPPzUifuFhGKM2DK685u0gsJIvokrr1nHGrTImRPGobQjBPQ
Q7TXkQDRf09dAndi0hoMsG6M+VMKpxFzLklUIWb6JFgVZIQlRmDQsTfiRU61PSlKlj4zgZ9ItwzS
IrEAAOCCc81xumllqmKO6O0RIO/CGQmKugNpgxVpmtkDF6dEcq1s+chGjS2bUPDJbrBALQumygk2
qWd8K6DwzQqBbL4mB4sXc++H7co3EdP3KUoTnUSopkDz3OT2PTRVNsJUObWX3YaWt6rSwVwGUU3t
6QdbEYD7Me2+mOoX2iWaPW/ZDugpGhojbM+9qcQTT6SZe1zS6UV5ZDpz3U/AUNLc5lEYnuPwAbPD
egOTiXag8qgYFBRCwS4neiipmlrn6FxjAFGQ3DZa7F0ESOJRo+dQPxLKQwqt+zqojkVBo5dN/iyr
hk0TkpajMziQwnbhNJaxwDTSENVs9bdl2S1VSO2wkrtF39T3OmT0Kr0wiVm/IL+GroJenzkDmkWI
YfVGwtAbSsY3aNHBOXzWgBQDHCylvuaMNxcZkc0EkLFUBAYg/TK7IyNp3I25HIy13G/U8zaRaO/X
bX6iNsp1rpc+/ckG1WLdbMusIxcoL1egWmP8GSzwlYuD0MtfZDFgx3XH7mcG9E6rqQLjOzZnZz3Y
vFDW5lh0yewLkuTYjJmvGIRekC+azMlEJlFgroXNywh+IV0DvYRX+TO/M86pEs+qJFgXhg+kUxPb
vhzwHmD7zit/SUIrqH4FLbeLIIcwJeW266xzU0eICfdwGxELOg+EhzZRci4HL/CXxKDeD8FTH14X
yT0WYPS5OR5LP8AopWOLiYyc3W3YzcLhxHRx5ZbIneqkRn9pV3PBdK5R6J1AlWQ1BrE3ZIyt8FMF
4Npc2niuummswltKCgNS+iBeT92Wqy+u5HfnJjKdQUjcKQIJsR9Ft1BhaJgMQKjsoLmu5WaVu9a0
hgeXOAbtd5eFCpjb3On9u0EVV0bW7azIA9vj2ADI0E5MNTfIJlDHd75z09HhHUhwjQu9nB3A4jBq
6whoJvpncq2SdVw+q7l4MuOE+ICQhHimPKjnHcuAZYUtRssSqEGtwMjY8uo7CJeWq/trquSuvmec
BBGWWcIxISWpXbmQnMpqartxsRngKnZa9xQ2OBKS2PKxURg3oAeA7uO/oc1pOQiLNr6+I2suXEgt
S0miElgeXiD8B7BUM1jpdMbHoVZeIVcjotFHskrEuALlbW1GOqwr7GbLEHDFtFbSa89Hrx5kzSaU
9a2ehQMUTiIaddmdaiCcZrjNmCZBXep7/yX0xxYzRtehIT6pGDV6IqSbrPU9gtRx5NfQUSpaX53r
Bjgv/IITT9O/eZaKvrkwlyUGLIxpAjuReusmwsXeGJ+m49xZKOCSvFQ+67sxrgDEHrFTXD1tP8KA
zMc8Mhk9ithfYg3jWRCdqEq+0VzoUCMkX7KJ8XXpi1XwmnG3xIy23JXRo3LttQqX2Lhjp6GP0wV2
koJVaHzUZ4LZYxsx6ld1i2yquKOROuSL8aQGmXnvWt3D4a8g7zdd5SoaY6OoaEcP0E3jpe3sMAeL
+GRmIbskhfw96Kq8k2xUMWnEpg5dvAhh0WF7Yohl++k+cdiy1w7TPFNIcyEnj62cfIvqpF+auc7o
E1sL7vWSToYHdbcKKb4UdykHjTaLFe6yLueSr4QHuHIIDCJigh0RpSde6HqLrrCfMedTmpcK3681
/7RwSeLLmR4PoHeb1LLXg/9NBIEJl9Kawpn0CSer1rKHg0tWvEWduDyhBKNZLyTsz+DmGofJl6T5
ILXjWT+aRYsKBUMj0c1PU20T5MGmi0S/ukfHwS5n4P2iUWUaCa7HzvlYaJcArksvfI91r2IFnVjp
OlFgQKsBZwJn2YUq9DneIn53xzxvzM6NEMnC8/BXScajRXawASTaNHP5Q29SAvCo8X13qwQeW1Z7
WAUFHaCsRieaQZKTuxL6X6utUZ1l92YgrpzaRMNPfhwRzkShp3G0otW9NVRzWJERsMgct180BoJe
MkfHTu4jQvNwE2E5oFzT++PagxOc1NBUMRzJWZS9xhKIAAUCw2Rp5jrVNTptZTnYrKSowkymLj0s
x5k61Cnb72Gj8kwhN3mEOYb2ImnNB/DnV0qmn2kRenen827aPDzRW0bJOCBpzo5MRVPmXqM1FYqS
AjF1Z22lXZEC9pKl1uP4uLVUylm9GIVua7lQDGjkDEcYCIlJk1Y0igr62YAd3bntPqVoJed5a66M
PN+3bWISJIYsP8RMOVUth2T5Ultl1NPTpMaf5pQ03HQ6XIGvklXrkISUhw4xKuJ8dIVOMAcUZiKT
UY7ZLfJXPqsR5jLGQtaAWnKIkFBz85G4PNGrgpPS4wpoQ6JCmGpJMhGq2B2lSs6nKEJxnPLdQxqE
q5/HvgnjQyUdLO4vDodsjJw5aPGNmehl5iIDsR1cpNwksRZvR9N3aTF+qlhn6QGKbcDIo4lh+NXc
+Q5bbASKnJfEITyYUoC4EQWQpy8x/GPiOA7JbFQ5k7QnqXjU8Do5VtUMmUzroALERynhGSW+cIuT
jIklk8qDG7qvIur6UFv3FWgU0gXPHCIISevJn4VDzXBI8xCd+gIe5tISKlHilnIn7OrGR3iLrJas
Yl8lBBxcMxQIPsvId06jLH0qR6wB+7uzTEfUgnWv8vR0ogdALySkrIlefFN84xg+8Enju2x5ZPQx
FQyQPvDYt5TnEFHjbNVF1kU1pEs5bM+FYOaeVms7JgGGEXHV6peWWX4LPGJQCzKTo8XYH4Xfbm3B
8tBBVWe5/ORW+AKGBAAgt/1obj+M7EQl9XhG0y2Q65dxaEp6xDrqeaKq1rbXEUXZYmka2plTdWc+
g9pfz5/Vn41JESzJlkx1wujnBwqDkLDoupnOCAulgMnsmc7vNx6Pj0GsXro6O8VYYxoDUxjm3WIw
kmWRXEaieTwkt+SavZVKczvyJhITuX4cnSaDc5J05gR55GMa3keCdmjtXfeaf93b4ePh9f+fyQXf
qwV/W+7Ts128L//7g4jwt49//BqaQjZrI/TqzzWFt7so2v/t+b9+T8tq9z7a4u1vvioLzSNbM3mo
oN7jP6plor14pW8ZRyayDGRuxghiQCkK2eS7slAc2VgdDL6LCo7bhm+VaX0QHULfguCgyfxLNpi5
/4VoC17BR22ErAh+BW4JBtwyIA4O90EbYYmAJ0WW9ngeswhfCEAX4cj9tKkkjTRx2ipMKNZ+yq3Z
mJeEA55aorJwfuDUD6R2XY3FVaQspKVjopP2mS8gqWGLSlsTuEa8k5AoJ5J0rXu9SXOsYHygARQP
jtVgKkyvAJuREffpl7eNY1aLuBISCOOEcVyWQ/4lZSzDe54WOGksxoxx0BRnHsqeIIDIrYywQVq1
d33GsNqyNnCsmG30bbGwvHobEt+6Cs3+pi8YH+AiIxGICTG2O1jA2pYkqnlmjVsRvTiNivDKTXh9
bv/gJJSLas4cRQ0Z/uIUt32aY+QSPLgK1QvzTqIRVo2Po8+MC3/m1PVjk6QLpNTULDBsp7qnnxCC
M8OJioCyNmlWB+5cxAP7cSiR07Bn7spmGWwOJqal5LJLUSgiJpkHk6tiAkb7hp15PSm8Sll7YPN5
CHPKfcI42xsy38gOJq7RiVVrKge4Dgx5tMmGdMeYowdJnEwbvb3RMMZNDZn2YJM1SyrveMnWfpdp
xZ0U6ZukphM5BOZUKxFTq3v64cdKl6fHnupcGEYWn0GFRsJOfFc+uGOYBQVqfOx02TH7TCi+vnrl
WlaMfoyoA6ui/hmqjiyPeC9p9OqLLroH+5LMGd+1bKbCYy2Xz6grExmUCukner9WqladqDUWlT5G
xwcJilkDvnVVMDzV4Z2Gbr4zBDsvH9srRX938AbiEraJd0jx92YlH6y/klsmsIBofRvluE7a+SSV
VRI60hnM62XktTsK6XRh2jfKCJbKPWsht8MOY7B7OhBF25ntY0hWb5w/skMVc8fQ7vKqOcPEFoJ7
X8Er48JJanW+5EDXoU7fs7cTRmTBeR/zCFXzhLSSnLTPUYbjEaQOIXqmdFRhkctcMpSYlMoS94hI
NeKNcbF2IdGSYY/sPSdSRTfCfiIM98msy21IiBpb5QQqZN4SOnjZo9vjxup38Al4eHVYlczsrowQ
LXVqBg9eCuNliD2jSZzLxMoeC22k5pMKoDPNwK1yYajwEpJUfQjqfQfnmtBYWTkt616ZZSbm8SJP
HzuteYHVMnG1XtsUyXNPLu9EaUvEvrrxLbBhSoeI11qNsLwm0ohJIbUmS521klfM+xM3phJljtSX
Pt3oZSqNA0VCbYAEx+IUdt7cb3VvpeKdpiPCJD7Uaxqc9IcaAq1qC+K0S6XWuCAV3CZYaDUjgVRr
5VUWqViUFZeOM660oYWSj8axZeo9sWvmK8zkVfImJmYQWquwRqwH1IdNlbavLHODlumx4+yhHCjn
XatE53VpzkpDYA1WBnfdZDI0d3YojNQYKQBjX/t5R1+v0MTEovWItPJWQ+KrS5JxEuR3ejB2a9WG
cWQT3zgSmFpf0gAa19yNqaX0LG31xpSDfeU50SZOkx1zz1trMH2yHvVmEjclXWgrXxa5v/Bl3Nxa
Z4Hg18u5aHa9zpUhI+AUUXfTIkUx1L0nqmfOuTIzAypI7FD5Q4blVSV5mMgSFq80K5d2F4jLSCeA
3MOUXrsNxmkAF7QaGgzkc17ogzBTlm1h39n9c1v4I1FatmaqRACDajxX2aY1QZJR9MU0PqD0Api/
twDITIQK+pm59bzBMz6VEaHIAO89UUPmNa5ruj7TyEygEuinmmCqrUdGxF4cChYY5wenr47DtHrw
E7eb0/JjFy1Y/Om6jtzjBCeZG1iLlKQamOybsmz7udbhBSxFyqYTyeislVhWAwa2PdtFUqu8mW7R
+mn61JvYnn6NqDXaWEqHv9zz526YbkDGRzTIW8L9aGBOTIP5YW+cFkpQHkMznzWxSYGtKOUiL5ey
3GanPbtZL61npFxQ6qNKXeblUGDUNhep8KIbhlkYr3Nnk7B9MRgP8ykl54oj1qJnwDTAqZ7KmcGn
QlvSD1BA2o2VTEMib+AiIWtmYjsvU424Ix8Otq0ZsN77xmSKmp4pGjRsHanRlASQU1BY/lxrHolS
0WcRy/HEBE1LWhw5E0bWXwJr9xC4qEtQng4rD+zfysNzJMfKIrDKpQ5FBOMz6qJK3GVeq65Tw1po
yAjQX9CqboMO3LXH8824TgoyMYUFBxA4CI4qQwedELhiX0sz027v6Uas0cxjGIiNa9VL7YVoMMRW
kvrKCvxL9eap/1Rg0n2pPhaGh1LnD+vJb9s05p9f/sifHuhD/fnXCs63dzLbVbs5CWdVf1nvi/5q
j96h4kjUu+4+Hb97kTIA2UJE+U9+6NcH+tv+cND/BR8LVU2G8PWhhD28qMMr/tUxoh2vuX4mAE6H
Hqti+5fJzDl8oS2O0sR9+7Z9RFU7ul8woh2+2P3w+96doz87C79+g6+n89c/8+ENPKU1ox4+BtdP
k/fVOOaNf+8U/HCEd6dAOxKqEEIm/uXwRQn/7hQo6pECYQ+Ey+t3R3X1/8sp+POsPjYL/945+OEQ
786BDPQXkKtg13H44rp6fw6MIxl0rwbN+6u9eV7zZ987Zi7InjSDsSWNX1xQ79+7dmQhZiSa8+0O
+XKfP4EVr7flD2vTX1gGNPuIRQAxAo6hn3/+ODgNpOVYig5fX+0yINZw5E9+bi00jnR417iBf7j6
lSMqSwt7DI6/L/nuFZluxmffvc4yiKlR1pXXS+DjkwCY+PgdgWrgq332wpQ//eblIwtyOs0Y7CPv
b379CEcJl7325e56RdGtTy/7Bs82jS/rbenjPL5/9xqfuQV213pdY//vH/s/PLBey6L18z/+PkLw
bfvT71/muSYAJnOsw9fHpZ9FUaOpq3CBvX69rjBf6DQo4Ps/XQISE8CD3TgYpN+Wt/cXgUoNyJPB
GmmyX6vwUWnwvN6X//mTT9eONF3IGm3cny572hFZCIQDvBnQv9Rnb4hP1z543HHPGaamvN0BHxYA
64iACE2mKvhyH/1Yq3z2iSdz4fP2DYRZP7n7FeMIyw0RPKMz7mtd+DqK4k8/8hTQB7rKP2/Pe+6k
97c95cBIFTfM1/3VF7rwgW6MJJHP1XrqEaM6g4rmhzKHqHJKYMMQX261+yP35VNvXDOPyBKh1B/X
jo+ftyIE3fov974RLoxbsk+9a9ocUFuEKivM6savj4UOUzxgCVAUvu/xv9xJ+Nm48j/o9ZgEAfEp
a6+POt7luyvAPBr3UCb/eqt2vtxJ+BkH5i+fBO1IP/Q5vi97H08C2xxczxbTXB56h6+vtvZrY57T
528HFjjFVMRbu+eHRVBh1yNoh1EYHb7+wubn33hO/NFFJek0ej70T/09mSH/2mb9sx/43jj81++/
NQ3HLcLYGfzwg2M79fV3/7O9+tuHHcahsfnum98bnYff8/bX397gv/7qD7/r+7v6/j9X/r7YFU9k
LB06u28vcxRL/OPvvz8W9TD477uah67WP1/IP/7+4WW++/R/ddzJriQ77IlW9ftDj9KC73/+aYP5
j4X2V8ee7qLdY+F/OPJrH+qzr3q6i7Nd8sORDzv8zx55Tlqpv5Ou0CW4H2FRb/2Tz/6CReEzN5Nu
98l+8Hd/W45/+nCG3vbsn/09J7Tv6/j7h3i41l/3gZ8+sA+F/YeXbB12GZ8+cho/7orn/sOLfp1f
fPbQp+N9tS/fH/ltY/jZI1/4+2cGt9WHQ79WI5899O/Zj9eG+rqj+eyBt/WIQvtwnr+j0P58pvRv
3fLbYnxtSSr9ToTI335/9t39+xPz1oH97Ou/iX9cVt7K/c8eeLwrq/TDK359kn72wKdp5JcfTsXb
9uyzB/5fFWif/ECvx2zJD1fKH1uMz770a+51/4dF/I+W3a8P/rPn6x8Tx3996n6fJP7sr30sKcaf
eIr2u+K3/wEAAP//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Foglio1!$A$2:$A$23</cx:f>
        <cx:nf>Foglio1!$A$1</cx:nf>
        <cx:lvl ptCount="22" name="Regione">
          <cx:pt idx="0">ABRUZZO</cx:pt>
          <cx:pt idx="1">BASILICATA</cx:pt>
          <cx:pt idx="2">BOLZANO</cx:pt>
          <cx:pt idx="3">CALABRIA</cx:pt>
          <cx:pt idx="4">CAMPANIA</cx:pt>
          <cx:pt idx="5">EMILIA-ROMAGNA</cx:pt>
          <cx:pt idx="6">FVG</cx:pt>
          <cx:pt idx="7">LAZIO</cx:pt>
          <cx:pt idx="8">LIGURIA</cx:pt>
          <cx:pt idx="9">LOMBARDIA</cx:pt>
          <cx:pt idx="10">MARCHE</cx:pt>
          <cx:pt idx="11">MOLISE</cx:pt>
          <cx:pt idx="12">PIEMONTE</cx:pt>
          <cx:pt idx="13">PUGLIA</cx:pt>
          <cx:pt idx="14">SARDEGNA</cx:pt>
          <cx:pt idx="15">SICILIA</cx:pt>
          <cx:pt idx="16">TOSCANA</cx:pt>
          <cx:pt idx="17">TRENTO</cx:pt>
          <cx:pt idx="18">UMBRIA</cx:pt>
          <cx:pt idx="19">VALLE D'AOSTA</cx:pt>
          <cx:pt idx="20">VENETO</cx:pt>
          <cx:pt idx="21">Trentino Alto Adige</cx:pt>
        </cx:lvl>
      </cx:strDim>
      <cx:numDim type="colorVal">
        <cx:f>Foglio1!$B$2:$B$23</cx:f>
        <cx:nf>Foglio1!$B$1</cx:nf>
        <cx:lvl ptCount="22" formatCode="Standard" name="mq ">
          <cx:pt idx="0">0</cx:pt>
          <cx:pt idx="1">5000</cx:pt>
          <cx:pt idx="2">640</cx:pt>
          <cx:pt idx="3">0</cx:pt>
          <cx:pt idx="4">71365</cx:pt>
          <cx:pt idx="5">0</cx:pt>
          <cx:pt idx="6">0</cx:pt>
          <cx:pt idx="7">0</cx:pt>
          <cx:pt idx="8">19820</cx:pt>
          <cx:pt idx="9">1890</cx:pt>
          <cx:pt idx="10">0</cx:pt>
          <cx:pt idx="11">0</cx:pt>
          <cx:pt idx="12">44313</cx:pt>
          <cx:pt idx="13">10000</cx:pt>
          <cx:pt idx="14">29785</cx:pt>
          <cx:pt idx="15">0</cx:pt>
          <cx:pt idx="16">0</cx:pt>
          <cx:pt idx="17">0</cx:pt>
          <cx:pt idx="18">19759</cx:pt>
          <cx:pt idx="19">20700</cx:pt>
          <cx:pt idx="20">0</cx:pt>
          <cx:pt idx="21">640</cx:pt>
        </cx:lvl>
      </cx:numDim>
    </cx:data>
  </cx:chartData>
  <cx:chart>
    <cx:plotArea>
      <cx:plotAreaRegion>
        <cx:series layoutId="regionMap" uniqueId="{908D8052-F12E-446D-8B33-A48FE1C88A79}">
          <cx:tx>
            <cx:txData>
              <cx:f>Foglio1!$B$1</cx:f>
              <cx:v>mq </cx:v>
            </cx:txData>
          </cx:tx>
          <cx:dataPt idx="0">
            <cx:spPr>
              <a:solidFill>
                <a:prstClr val="white">
                  <a:lumMod val="95000"/>
                </a:prstClr>
              </a:solidFill>
            </cx:spPr>
          </cx:dataPt>
          <cx:dataPt idx="3">
            <cx:spPr>
              <a:solidFill>
                <a:prstClr val="white">
                  <a:lumMod val="95000"/>
                </a:prstClr>
              </a:solidFill>
            </cx:spPr>
          </cx:dataPt>
          <cx:dataPt idx="5">
            <cx:spPr>
              <a:solidFill>
                <a:prstClr val="white">
                  <a:lumMod val="95000"/>
                </a:prstClr>
              </a:solidFill>
            </cx:spPr>
          </cx:dataPt>
          <cx:dataPt idx="6">
            <cx:spPr>
              <a:solidFill>
                <a:prstClr val="white">
                  <a:lumMod val="95000"/>
                </a:prstClr>
              </a:solidFill>
            </cx:spPr>
          </cx:dataPt>
          <cx:dataPt idx="7">
            <cx:spPr>
              <a:solidFill>
                <a:prstClr val="white">
                  <a:lumMod val="95000"/>
                </a:prstClr>
              </a:solidFill>
            </cx:spPr>
          </cx:dataPt>
          <cx:dataPt idx="10">
            <cx:spPr>
              <a:solidFill>
                <a:prstClr val="white">
                  <a:lumMod val="95000"/>
                </a:prstClr>
              </a:solidFill>
            </cx:spPr>
          </cx:dataPt>
          <cx:dataPt idx="11">
            <cx:spPr>
              <a:solidFill>
                <a:prstClr val="white">
                  <a:lumMod val="95000"/>
                </a:prstClr>
              </a:solidFill>
            </cx:spPr>
          </cx:dataPt>
          <cx:dataPt idx="15">
            <cx:spPr>
              <a:solidFill>
                <a:prstClr val="white">
                  <a:lumMod val="95000"/>
                </a:prstClr>
              </a:solidFill>
            </cx:spPr>
          </cx:dataPt>
          <cx:dataPt idx="16">
            <cx:spPr>
              <a:solidFill>
                <a:prstClr val="white">
                  <a:lumMod val="95000"/>
                </a:prstClr>
              </a:solidFill>
            </cx:spPr>
          </cx:dataPt>
          <cx:dataPt idx="20">
            <cx:spPr>
              <a:solidFill>
                <a:prstClr val="white">
                  <a:lumMod val="95000"/>
                </a:prstClr>
              </a:solidFill>
            </cx:spPr>
          </cx:dataPt>
          <cx:dataLabels>
            <cx:numFmt formatCode="#.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500" b="1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pPr>
                <a:endParaRPr lang="it-IT" sz="500" b="1" i="0" u="none" strike="noStrike" baseline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regionLabelLayout val="none"/>
            <cx:geography cultureLanguage="it-IT" cultureRegion="IT" attribution="Con tecnologia Bing">
              <cx:geoCache provider="{E9337A44-BEBE-4D9F-B70C-5C5E7DAFC167}">
                <cx:binary>1FxZk9S4mv0rBC/zMq6WZG2+cXsikO3cKrOydqBeHLXhVd4kr79+vgSqL2Rz6WmCGzEkHRBlpyz5
W885UvU/H8d/PBbP9+2rURel+cfj+PvrxNr6H7/9Zh6TZ31vTnT62Fam+mBPHiv9W/XhQ/r4/NtT
ez+kZfwbQZj+9pjct/Z5fP0//4Snxc/Vtnq8t2lVXnTP7XT5bLrCmu/c++atV/dPOi2D1Ng2fbT4
99eL2+XrV8+lTe10PdXPv7/+6guvX/12/Jg/TfmqgFXZ7gnGUn6CuQsfKb2PH/H6VVGV8efb2D1B
VDLJJXuZ8+xew7hFm3ZF6tw+l89zev9qefjp/uUr31rWx0XdPz21z8bAK338998+5qs3Onzr5PZk
efL61WPVlfZgyRiM+vvrtb3/OGtqKv/THb86vNT6+qMVfvvaCf/zz6MLYJejK1/46diIf3XrT256
oy5v7u7237PJ33QVOSFEUM8ln10lj10lGfU8VxL08YNfpv7ksTcPbTfP1cvF/7uP/hh45BW4/ou5
RL25Wm/X/pvrN9+zwt/0CjoBozOPcfrJ7O7XXuEnSGLqSsRf5vzkDnVv0iKF8vADWfPl2COnwK1f
zCnX7aGWldWrN4WFv57S+PnFUt+K0b/pHX5CKaZCiiO34BMisfQEcz+VPe9lzk/eeVmU839b1LeL
2zcfcuSv6/bkDfz5tUqb2m/v3pz9ZWn7DxbX7Zu79V/O/3X5/24XxCceZCgXGP0RDl92QXIiOJdC
YoiiT533U5hs7+f0Byrq52FHoQBXf7E48N9socutf2I1db0TxAWY2vP+TTV1qeAMMfKHn770h39f
3D+0PwJE/jXyyCtw45fzyu78zdnP9ApFJ5IjJhGlXzc3eiIpBWe4R1jDv9f1ffljfngZ+Sc/6PoX
c0S4A7Txxrnc794sz35iklB6AiaXLqL4U5KQr72CAbNjxDg/qlahBsRx/+qy0vdx+QOw43j8kYdC
fQKP/sV8dPtmuw1fBf/1Zn/1U1EhOxEuIoxh91t1TJy4knsC/vp0Fx156va+KJ5fPf3Xm8r8CD48
Gn7kp9uTp18OcWzXy5uf2mggh6jrQq9x8R+d5IuOL088CgkGbeio4adx90P9Zfsy8MgZcP0Xy5jt
fqfeXAY/tb+wE07AF8j9TF2/LmgeoC8Pc+6xz9kCGsWXXX9b6Yf79ulH2s0XQ48dAw/9xTxzvb/y
3/zURuOe0I/MlnxuNH8iUdhl0qMC8uTj52u/XFfm8f5HGs0fA498crj+i/lk9+bSX4UvdvkJhNY9
cSlDrueKb/Z+9wRT4hLCAKl9mSO7+xZUzJdr31rHtznsy7gjTxwu/2qe2G/XVz/TE/iES0rgv8/J
ARj4iw6CAaR5ANO4AJnuK09URWp+xBOfxx17ovrV+Mn5Otztz65/pisYsEagIQjzT3XoaxFbnHiE
eARj+W20dZ4+66q0P+CTf4088srhxi+WH+c3S2ArL7H6rQrxN6U3BJoKYCxIkk9OOZKr+QnHALI8
ftTNz7v4h7YSXsYdewIe94t54grgVfhzGSMCFZqBfvUib33tCxBdXBdjzD73FHSEeq8AXT3/EGX8
18gjtxxu/GpuWfsHPv/zMsQVJ0wKULsYO24dGJijcI9Y4VX6eCDw31vAt5v4HwOPnZD+ak38+jI8
u/5L4fc/KDzf7H6u4EnJicdh7wijrzkPJrCthECSZkdBcKN/TOB8GXcUAofLv1ge3oZn4V/HwN8Q
/4F9MhcLzD7v4B15AoPIySRFALs/fgDnfYnnDlvg9gc2AV7GHTkELv8/98e/2YT/ZJNPuOGrr/zd
EwkuqJuMMQQmf7H3l7iawIGFw/UXMHfkjpczAf9+Od+ukS/jvlr6f/qIwb8vVH/sVgWwQxx+POzx
xQmE79/9+IJw+uRo6Oeo/Say+2St9dPvr104YADt6I9DJIeHfCfevxjyfG/s76/hxAjwIY97LqZM
MOzBw4bnj3cQqDwE9ltBd8MuCDqvX5VVa5OPh1C4RIQiDigEuexwy1Tdx1v0RHgEATJxhcs+3np5
vfOqmOKq/MMWn39+VXb6vEpLa2AxMHn96WuHhQpECBx2wZDIQAgoEQRYcv14fwkHeA7f/u8obVjl
TqNUNdIXSeKEHcV3Xql9XiexysfyuZzwY/HOa2t3kUjk+V7Ed3IYTyOvU7yZF1+Y7hsLAtz1p/VI
OHzjUvjDiXe4/8V6RsucwcKRDhUZGvAu9Ts3OUPOvHbjbEGc8WpI8fb7U+JvznnYFQdjgD59PGfX
u7mMZiqVrsSZKbOHLIkm1Ub1LU99PbdBHbk7iapU6a45pThd1q7wi56flT1few5f914UOo5zPjz8
xdIgd/9sDi6BF8ChCc8TUIm/NEdlTCe4m3kKY71qdRvyYB4KrYakCfuGbEwZ7XFPtg4vl3LK1fen
P8T5n6eXDCLNY8AW8dH0omB13+RCqnhoXdWkwx1Oo0FlWieqH7IzS9OLBhG/NOUSI9sq2hSr2Ktu
dWHVbCKt0oqtvUmcOTq6TzK9tIVKkmglzTtURqeYTI8U4x3V2k88tDAd3sbJfcTqJcuifarxlrnO
hxbnK1nmflPsvv+CGKjVn17QQxD5DFAniEiA87+0r6zztsUzlkqwiSlTsc3QRCth2ZYU/KyRtFPe
OD1WtL1gLV6LSAxKtGPs2yi70Dp7mHNufNtqv8vJ3fcX9y3je5hIjgXFUjCoAV+uLRGFbEwzSzVV
KFEtFuukyB4OtviLeQBA/dkIGHZfgJp60GcO97/IOTP3jPZwYkeNhu7KkSnhFaupzgsV53aZVG5A
W3HGij2dK1U6TegWdttX0Zbx+rYZN021yFzR+kM1J4rzgfu0WYm67JTgGAwoya4rm7CO0SNFpQ/e
uLF9ofDohLatVSxOdVqf0SkKDZ+DXBSPJY0WzMv9JK4DsECnGlYExjaNHxmxruLsYSRZofKcbntU
ZoqSolBNmb1HMn1v+3VtZ66ciW7IDDH4fXORg92PS6b3hbmOSmaWGcPrCcqFnJxra/HbpCt9l+Bt
OoGf+gS/tdvKMX7HqJLECeMe+UXsnpo0LVVh43WUFcFUYKNmXt1mGG98m3jrCetb2rzDdLwcZh3I
AvvfX/jHYnG0cMophSIPshDG9FBsvvCzjDJ3iqiGWt87/jB3lSp4oUxrXDXrIbAVP4fjQUEl6WOc
7ZIpbfyRaKpYMgWO0676pMqDxA1M5fRqjuwHloRkMDvWSaOaeCgXUVSpPu2UO0whqcUuFmUwEuxT
dh7JJiC8XHWc3ZQiyGTkpw1aVDU/c2Ky6WrsS4QXXoMC23Vh0unQ4VglXnyhcbTqRX0pSPZgI/eM
U3czdk2YRs6eNskDifpJRWWy57MTlKlzSUdnpfvpinjlZVHnF9jYQJaRL73KhWzim7EuVh4W10Xu
aYX5adqQqxFX95TOqqLG/IXl2TfKzKF+wocxybzjLut0HY/13EuVzu4CR6MT9C2964eJnNt8ChtW
v4UUSy4RirsFmbNl0utx28PWW9hV+h2fuvsaIRxmvuOPVX+dW7nPi+jGuB1Wg1OGbe5ejkb4Lquv
KYuQGmLyOJR41/HovMFtWEo/0/NjJPWznVl9qt1BqNhb50zkC4So8ZMLD6/YMO1jR8dBk3exL11f
Fu4zLRbTMCaKCcf6PXT91lkh6gbjQDc4isKoiBe0b8LW0Mo3o/cX1jvGKART6DyABTzYXOECFOSv
49bjhHfjOAvFMr0icf1c8emxoeWq6O2aZMkyluB3F4e9561aI66duLiASF8nMzm1WfQX9fKgOnxZ
AD6tB4JRYNhW8JA4Wg+rhomNMpWKFkRFTrvpWrtooRgFJON2he3gI3CQ1OlmNrdJ9oyzzk8nEtRJ
5zvsPRnpUspKOfi2X+CiCSmLQ4PaJXadVeScJm2nOmTh6+2i6T3f5vAVUS+qim4dUi3aIl98vzQQ
dgyCPr4UAwESxHsJyvGBZX9ZHPDcFF2dQFDIDvGNjHfcna7x2G5wH+3nHmrsyD6wFqovYYOKeCIV
kws+j9y3yD3NRo0V7ZNZjTlVo7eMKN0cimJc9cmq8vpzcE6tBoMXA47XHtZBlmUXceJAvDqn81jd
uThVaVQESZSq3JONqmbLlBwCkw+NwrV7Oli7zAXZ1VQ4gXVnGXYkvh1ntHBFtZw8rkRRuBAmdRf0
rvFz1lziEiztlc5ZnaGzISlv43i68HRMVZN7Kh+gPwy4WOkO+9YlgdD8THLnJm/1GkJo40B8xzNV
UXNZmfvIChtO3VAvprBl3mLKxNqLZ2XSyZ+4LfzEELogETQ1F5XLeO4cv+MqT5kB7GgvYP4VLlKV
0OseTI0j6Uf1pmz61RSjBSnuhjLeTX23SeoOMinRas7mt7Ygfp2VPtLbvNZ+JtxlNHfB7BSrIZlW
1EVXsF982jZlWE31QqdppVJ4AJ+1n2Jx1WeDMro6HXgRyFoHbCpvM2i+mSGLfEoVZzaIRR1m8XNM
20WZxtDOqqu68ALXoe8rMitmvetJTDc8cwPZ0a2FeTMmoVZ0PsTDCvCj8gpySuNbIgAnp23oxGUg
5+yh8iK/6zy/QGBhcGQ2L7jLVBnbdU88f8jEe+vNoRH4biBUVUO7MLOjaEeh9e8nYlZRF8RtE3pD
snZoe98VbBPV9aIZ8os8Yae5xYsWeZdZItZDml3Mvud2z+4orqtZ39qkBVyDV/jwFF1tdKZ9Id0l
xnHoIO3Heewb4DtCl6dZpAHCFsnS62m+RObByXkXlKN44iIHd6UQB+TOaLt0e3rGSbccs0glJYCP
tC1mH0VoHY1lFvIcIqrQgaenoBvhhl53HcQimGbKbaIuU+mdeTxdlW12ynKzyK0zqaY1N7hLDRTr
i4x5lRLZDLhSK5TEfirjJUdPLZ3eGtEAFdJ+VS2mqAirJg5yHOhpxAFGzmZ0vIXXt6E0esuMGwxl
tJoZg5D0fKm7QEPAlpG4hmRdDuJDLSAV0uR9mfNmSSys158rAs1+ryt0OrJ2DQkaxHOKlXDHuyEF
kIcis+wL93REyZIW4GdO1hmf3lJt1wNHYdHMS2mDLCkipRu2aaizAvgWWk3XOLVhM0Cv5dU1Hau1
HmvfsArIpVkXWPqYojAfx7uJWNU3jqo7+WB4HMalcqGDGseezzC9O8RLUgMeZSg0Xhxq02yaTm4i
Y56iSoTWTnNIkfNBu43dUI88djqOFC+0XFS7sp9a5em6XOZ51mzgXWmxdbIxUwXQGVoZv6YU5tuL
/LbKt854H9cqikqVOvHSNftoSBUr7B7xfVIsTWX9SJcFQF3pG95BIDjqULUxcEarddCPlWJNvDSs
XkAtWDvtramrhSvHFXOj2wK8kzCo93kIhWwhcr40SJ+6XrURDoJMikJcpqGTWVXWhVBuw2O/jx2/
L1NVVHSZuQA1rV17abHzOrwoNDcqOSzCTE6YiDgUNFUxkeMyjtD50EHJGuvnaNgLMJ9DS8UcN0iq
Jux4sqxcsx6z+zSrr5Ny1D4x2m+MhWQHTAGmTyO2rge9KpG89gxdtkJeT5J3amyc0HysTPAA/ED0
w5RHoxrxbcrKwEUPfLLEzzx5SyqtxrQMsxneANge6t37rh8AOOJFF9t9E6MQZ8+A46EQOKvKtOBg
NziEMMo9YOXQiLxyVm2Kfa8rAdEyH76katYFgpW3XlJv6vpuEJHvQE9ydaVkU/l9fkfS0u+GaGUk
PEpvh2pcRV4d1hKF5bzJSsBQsbfv5tLX3k3N3GXeNOs8yT4cyiKbJ+XU86pg7T4m3R6RUsk4DRh6
P7npZozV1G/FI02jsO1jv51TZQRTGgqxKIeg5juSyGCYvNBmXE2oCwbXLNuZbDxvfrQSn8q6CFA0
XSWH/K9keQasvPWNfNfGp2nXrUnrLiGGAyefVS10MGToCrXxWy4b8LMNbA3TDlmIyLSQ6SaPofDm
TBVus+gctOAQNGJ2b+oo25qIqcwbVRwLCGnQEBq9sgDp23gfdyishnFVT+LaJXUwxWcxq/ZofuJm
mSQ06HSmssJRgy63dZWvUiBhNUmVBwinAuYyxo9d9q6H6jnkRVDrUMZdUFGrAOv5DkFhyrPVWM1Q
U5sQ0Mqmos2HlvVPElps4FD9QcRV4U9V/66ZpqCt3+V9ftHNnV+4dl0NJg7S9qkm4/1omFY26R/b
uFnQfBoUmbKbOatl4HTQazIIHZM/0cnB69yyc93bVdMUH6yXLMc2zwDQtkudpxdWOmFN0UIjsZ+y
xeSOoYehH7VMNYZfA0EHGuMsD02V83gXCXYjM/y2b/i6xHnYJcWe2TLIHPSWcEAkaeannl4ME17o
2g105ab+kIpThy1cSjYa0c0017d9T07dOtofJBDptUtjzbJjM3RxGjgpU5PLzyx4zmNVBBGTR6q6
ItXY+KJyd4L3V2iY73RTBIOuTBBFjgshB32m6Bq8KmK7SwUxSshUDa2aYnFj0nhR5lnQ43iPSndH
R8jcuVm6sl0mGfC1dJB+jR4BJWRBVItGEQwpFLP6Xmb1aYz4ARg94kZftIPOgnhijWo4W6PJvc8m
eZrX7AzYFlLTIPYtXuZQe3MXYs/JLxw6byc6XslIrIu5WFkSrbIuOes3HSNvDdlkxXTm0JBPUNnd
CcBk++zNdGHwtOjSeO0YZzV35KoGOlJP0brt+oAT6ZczC7J2XXt9UMzuqZOwXR2b5Uf9QsPPdRva
uF6VyeXcOKsCiXWsi1XF4/UEHPzQTGHnvlGU8lXj9iAE0mDoi1U3k93YAaGHsGfAOrEsVr0nw7lw
1hJPpwXrb3sXWqx0VjJB53GXbgsH0FrOds3kAE7GxB9actqO3vVBXez5CDky+rTEi8glvsRXujcd
YAixjtL6lo75bWMrf4Sj52fNcEFKoFMtaJc+z4gaZFItB0ucYI4NvJCzbuqZb3LinEZRnQMBM+es
GdcpbUoFOmoaji07S3qyKGDRSXSfuhNYGqBn6JroGufebrINaBYWvAy675Cit23thOOkH4oi3056
eiJdG/uHYO1Hsoq7G0c74WDstevelPPkz1AZYnKau02mykSuuyR7qDvvMllmV7RIW1V6aOf1V1kK
/TvuQCaN9IVowCUpXrhIByMiy27kyxbydBYAK9zoeqzlvsI0oKC3+ph0F3XhO7ledcwuKwf6aWlR
r4pmeocBNSh2KK9Q/wbiXPc8VWXuLNOkCdqxuo5GGyQT2WZ0vkuAaoHivgM5N8jHdtmB5FcR4LG4
DLza7wlwB1NCBWC3GmSPnuRExdm8a70n2Zt1m/H1QfRlqV2KDJo7KITVDJJPlpGd6Gsf1yJs+irs
ZaZm5OzLKX9vy/muzQ1Ux1w/6Dw3qpVjKPt+8vu0fD6UbWsiATk7PhZOejZni4I6+yHnIDSCDEdy
wF1JhB6tyHIFXNMMDg6kQIsGpLUBBJlWctXMc+9nmX5IZXOHs7Y7y7ZcWNUA4CGNP1t4aWi6Yryg
7UFWl9e4AdJgONBnJxjGMfCG8vYQ7S0FoAgIJs70GeEDU3Cce9Frd0cqKD1NSjcadNuCs2lZV+5b
3Ym17qMwq8hm0IBiuAPg9160kJ6sgfZeX+bUqNymW7CoJ+p+Af0slIJ+GN27QrwXMX1EJvswj/Rc
ZsXW4GaRlcUu6lRl3VMki9s8gUrZBt48pIEo6+feQZ1yRkVaQIie09+lJLG+7NFpLsC8eX1T4XYr
cw/5Vkjj0xxkS+4t884Jo7wI3Xy4KFF1CRpdF6RRfkFnXi91xZPQxTwsPBYHcozpQs5Dr9IYOq6Z
ChnwvhcBy0cQr93sTOg2XRvQx5QbYbwohwKytvQSoMZ9uqusUNTFxb5weHc+JD5FmJ2j3PBzmdfd
mjeyVNE8nTptHStEC3eFMpHf2HgGslW0NxyhfpFGHrvSFmxtYpPDWuHH2DbOuR2hocTy/YAGGdRI
rqMme4DfTFFDlMSAIcEOtbSZAqBzmVrgb4mu8bLzy1ymWxw7gEZ5+aGs4wyYHnRtM7PtnJvAYSVe
w4qmU68ur3M3GpZDnCQL4lWZ0tZbDyQNo0lmfiXooIppq4uphjftT1ue1yovsqWHnDyA3aPtbKpl
W1xAmIeNbt4x2A+AvmI+jNqtFdPsSlp6OtfWRw45Yy25arrurTfLmzElCn4j+xEOpAPbJt4DK8UF
cMJy6UieBXNZ+uMMKkOj5Xlim62w4gbo18bM7qbwqrO8NlDsHB7EZn5Gaa/V5JRn6XCRzHiBwJ1D
DhkqqAu6hrNvM3bmpRyCx1OENtG6zwH8jSi+pwDw3bFadfE6tqRSnUt4aL04U25MzgTXhULtEHQg
gTZO2fpxzbdo7m0wpPFd18Vh4x5IhNWTmoG1ZC3q/HGEFbUQOO8I7CgF2UiuxxjCbK6b3gcH4xWF
tAcUPUFN15kPZ1sTJZ302nggo4jyHM9FFcBpGUdFab9CJtpVJPYUqsCpySDDEl5S0Rx9AP1860We
o7Dut3b21DgZ5RrnsQP5REXCpgGcdf7Ai8lbDpXcZSzZY1Nv6eBuBtgAaQ0QZGzCIYtOK5ocAIoq
nPMxrhNFE+H6tAUQGGfLvBe9nxeAp+MZdKzYzQM6de8mCuSn9GBfAOsUBwZiL9R5eUvTGnYK3HkN
vFwDK2ncalPmybWngdYPaEm1Ey9MLvwO1eFILfMxawtQqHMo3rrdYlQtuayXfdrEfuLm5QXBxaPT
LmBDiQdD8o6KaTV2Y6nswCdgCgO04J5zX4MKHLHovovpc0SzRT3GF8LJglRkT40ob4ERrHibX0ZV
nivbUhMUILo5XIYCNE+QdNCcqVycDVQupzIxSkbdRcqyyzaPsY+kvndycoFkPvg8Lakq4rFWFidL
0Q9XbhwbhYwsfFsgEBnyOUzrciX7DhIKdVvT4AhEm+q0uRuc6Mbh0zpL6F5Dd86mBEhj9t7T+KwT
Esrle6fGlcKyh9Tx5BlAsmJZcb5C8so41XkelVi17enYi0RNEZpVVDMKutEAdZBv2RQANEjDwWat
P7EHykbjGw2WoImFNmKQp1yWBtIr/Um2F00MQhv8HxngWe1UBM2EQNAANrWgmeP6bCQHye9mKgGf
erLK1lhnixil+5iDfDdwQHx0BFAvqxTMIaVeOG25q7vpztokmEqhd+3crIEN0iC1Dz2P53NR531I
hJcqQkY/r3oQtCjZDUP0lNrqVFa6WuO3YJi3kwCxq8sq2DuaI1AoCmpOkwo9pnyYAlI58P6jVdTQ
fEVn9GFi9AGgkqrQiKALpdA+UV/6ZGzrTe+JUo2sfpotyLpln61I1LCga2sO6XUB4D8J89aOqiDx
NhkgwIZeDEFss71mEBpRPm0MKXuVG8hlUwMiwm7nDw3ZgmJVkboHptkAP43N5UwM6AnWSKA4wCnb
aL6sJ0RVPLJLUz/kggK3IgBKomGc1ORdkR7wUlTW96RJfTl4np/0KWxmQFCraaTQjVG7m90hh/3K
ccm9aKMv6nU3Oc+eMfcGfr/UdxNIgi6eXaVzoUO3Qpdz5YI0iKpeNclwZSfcqlZQ6N0DLZc9idZ5
rLcFFLyio6lvGrBX48IWhYY1CO/JMrrDVRSHKIYMyGaS+AmpeUCLDVC0ftVJkKammF3Y+p2DMGwO
lBpEnbSClEq6Cpipbg44la7LgeSKDEEfw+56bhzQJ2zbA8RvHb+21gvyrtkX6WWK7INouBeUTfZ2
7C76rqnDhCOtkqzea23W2QA4peS7iQxnrdE7UYGoIyY778asOZ+sp30zg8wlZXzXM06CjkEPxVmS
nENOscyiZU2gp7Vw/BMNfB0BPF/UhN6JMd8VAP0QEnRRNEBA+sy+yzxQq8tyXnXpADt7g15L0uyB
EqWqKybg4C1MMzWL2RVPZvZ5cZYLAe1N6Me+Bo7adxb7kShzxXO8R1MGWkbJT2ejz62GDZ2CUhJk
eWJV5ZQ7wpBdtwchfUywXcRVqhWPRuhKzUMk6iqYhBFB1enDNtYAGxRyAuV88gofhGIWjEWpFyYr
NbzdsESFZ/1qwCzQ3I1ATXAKRXoDsR/3vYLtsdhvaNuFEYhdy5mNN1U94DPK23LZpXmn0Fiue9ii
vv1fws6tO05c3dp/Zf8B1gCEhHSzL4Cizi67fIidG0biJCBOAiTE4dfvWe5ea3WS7+seo4dH3I7j
KkDS+875zNcyZyRue3dJKKt1VDq1g+e2o3HNpnp/83SzUn+aQtfZLGtLIKuJblvk63NvloTpvkK1
ibKn1vWXIcPpwZbwwS+vnRemxNHQZryt3zcZCsxL3tXj0frd24riFo50l3Evbk3Jo6pwCnAIJ1Za
crdSaSNS+z9KaD8dG/dGO9+lHfbLKLDn8OArWr8qaUzvx2qBwDHJZqNCVsXBhCXdFMO3PLRXng0T
mnfvstj5a2W719qtytSdhcZOF8b+WqA5Dutsw3pcsdIsELdW+0kFeClrLtEADGjeYO5UvMHXR/nV
abo5Fppl8Qo5as7aeG3ZLgtzqJG+E9VBiaU4ojCYMlyRHnZDHDQCMgsUQtmXMkXM9SKG1PcnCw0F
h5D26/d8yl5s621GPLO3g7XO8s+dXoo4G9ytrrELsiWAvozDKObOTBNPdCxW/HlFDakVZMXKk3XU
QL+LtbFk73r9ncPr7rE0Mh7Uqo6lEeFGp6GgBQgg/A8+6TkaxzCZ1tWNXa9IA2oVOmyIhbSs+pPh
7f3g+NWu4zD7HVeJgxZ4UHL15hFW3YMd0dfbNugFzudyccZNmZkuqmN0Wix8GWjfnQenu5TD0u0q
z+JN1NUS+xU7+TPhCYEyltYj/I8aijp87RcFdgdbaZ2oHIt48aCwVW4WBcBmDMnhdq99uXPZ1s3s
vkSnBK+encIl8/dQ4+Aa2AE9l4efAUYIRqdnxrR1w5ee1TYpHKdP8LS7cP398yLVcCjE1gmwDUyF
estmPKeobCJm1p3IFcpq58V66r0VzSHsQ+yQ1RrjjEwCkj/0dKhix9YnM4dH3ZmNb8Yporoe4p56
/rFbsyGqaw8AxGC8be77GtpQf6JNXsGJ6sKD7tGVz6Nx0fw+Ezm3CVz81OXkAGGwioeWTneFP8TS
wSNSqOWZrjnbUIN3WDRySnt/2MBi8xMigXmgrPLjMcNf9fLsLBWa65AU52mB6N201kvaSmd3Ie28
xCU44ES2bKg77/scV5UpHwWPqd+Yo8ttzbI8clr7ZG3VbNa5wKUIvdewGjbTNG6kFt+gZEzxUKB9
rRsLudfJ37JcftHKZYmiJEyxCgtlY7KKb0iwXNy82JXz20DR+BuaQPQs+25vbBZ72RqeRL2e0AGS
iLns3lnh4Xnh+s6KZjhKXhUR3Ls5orPUkdRTc6YEZ3qVLm07vhjW43I2Gb7cvjWqQyfkYkmXM6Qy
6UO1JNuF1X3K3XWIGtjbe+t0OMAcsyk4JBbKylMjexZBVI5qUd2wRci3bHnkpO0T1Sp6CvpRJVXv
tVEfrrhQMPaTrqfYnqbQifpehVFrzXYAX1Xo7pvnlNt5SkrCH9vMfkGpEvIsKS1/pKizE+YFZ12M
GUoPum8N97eFqD9nt/tQzfw09kXqSm+Cm5xHs0/5wVvOyqkA6OQ3sTXU95k/yr28ye1DCZMO6mIB
2DCljsIDHd4zSX9g3MQBtSUd3fFg/IvN1Cer1cNMZsgsnRd1DZaW7cnJCpy+y6oOrrXPPiu++Vl7
rJatgm2QLJR85gM4nLxyimiV5abovCqaKC+TBZZE7JvmJZzMugkn8t5b3CAFOZEV1ot1PcFEejE+
/a5t3yeELF8y1eEEC1DuLZ3zMDA8TGF+mlo0VfnQvPd8fZhIi6e37OGa3zfhEERNOd2VjeH7FTqc
Wzb19tZOSdW86BHbl5Isj6QojzispsRvim98gvLtTtKgPWyjYc5gL/TDWTb1NazFLi8yfKd9dqjz
AziF2qigfm8K1CxZr+a47BR2FmqxjPHAx0WffSfLFlzvSeTMRU/b8q0umq9ev54Ld6IHnCt8M9Xy
hU8pGyUsmlwEO92uX/qQvwZUP02hfW56ezcyEBwoKCIYQuvVLWVMl/dB2/LaUkZQikxqGwQd6slw
IWhpRppAQH8njvDi0EULG3zXHtyuEXboyoLDxCS2yeoxy4ezP3h5DOvoWkz+s9cLfXCXblN5n3WB
FiUrYWtMDYrbcTxIpeA6heGLHUoVBS2uZlOWqC68NSpJvWKj3Ws6Pro9uoFVOTmKZQ556MnKKXH7
E1Jn0cifiSYbp3pssFegIVgOcrFbVoBfrNa6jRWzAh3zqA+rQqPelx12aSxOr0mDvssBEIhLbtpH
VdsZXlj7MDfCbnOdf/LD7rnqirjuxeeuKy6LJp9w6FyX1l02jUGNTyaI32bTNu7OIe7BLaebkIRS
dXb0Lm+9oyyzNPBHvMkMRwIcgIsm5PvaeAWoBndPVB41pDyPUEN9Ru9Ws+LQCKovqrHb0mSvdQb0
EerVYtyXKgcXQGqtcVSHF+Luhu5H18z33lLjCIEy65M7cFPvXrW+y4rAUNMp7ASj1BY8BU/yLLun
gp2KpUM328i7hQWohgaIPwKVgSeLmKFhgYG2xmHpZ+9wJbP+XGox7ogzuXs7hM95k44r6uy+xybf
4kBJhCtTG0o8QjI/iZvlxsWKoh1blKzOonSnqNH2KrjzefAdL5LQWso+fDZQRyDcsFfezqDZRpQN
zOIHlthkqW3RW+Kx5A678zNcrcyV94sTO32wG+2AOr/ITDwK++Qu7dYPYtJVZ+igVzV1ZziqtllM
ZFTfo4EJIgm+KM4djVI+0KesIpeuW45DFlq0l4+hnDfBUukDrVwWy5sNljU4Ij0DmMNOV1bpJ5Ag
X/wsrGO3DV5Xp8cRMgxY8XjI5nlYEsG93VLNTx/Vw+iuuxCIGWgEfs77YmcU6MUhw9a9yuqhW/J7
ZfjtOE7qUi0QZMArjncejiMzzGmGHQL3IaYcJ5tspUzHqgdh56LWhHLJfJISE5dt+0Ob6WGkdpf3
RKbMgNZYwu5QmOpzfWuwjeJr5DjkvutUn4ak3S5F8z7R/uyyok261rtMtnxqYGUMlIpNr/MdUVMb
LUU7pqVsPne2mHFUYZUOxZ4OYsZxVJZpI8o9rbuTKVGomqDcF0GX1H1L91SVd21O5G5luyLHqh0Z
cBcwfDDB+51DqwrOPCWxhq73yosAPbZPhpQCp4nKPKuiEAb+pebQoIxRL0qxh2lw312af87oeEcB
DUZ+CRlmduNqtQ9OIY91nQ8Q54BN1FLsCofulQuWDLvxptbqZRQQ04LAt7HvDuiAvAMpDA7r0TmY
zh/T3rTw1pbpqieVeg11b9bjEnnOtAdw88KzzqIxJl6iXHHvZExApEBpNRYp0c0MoyPYcem3B6cL
vukwOPXBuPNojbfSeWkIiQCkmzrNqi/joswAqo5jTDQ7rYrSTchgH+E99Z3nJYsyb17e3rel/+bq
OKzV3a1FXBYYeOsNoGUO7oQbzl+yvNjohn3j44B/OTs1KHQ2NY8x0tIr0DzLjPNj6Eq4aAF7OgaN
ms7+Om1hkH+2HtrupXsxGWiKgn0vOLkM1XyloIAi07E5Bgrux32uZURadKq0mDcNN+k4NX40uKTe
AtI+ihEcdgYLxubLzoNH4nM8ZCwo16feYzTKKFxyVCwrs0Ucwt4Ua49OUYXTzimdg+1rFinCu9gf
jp5Cme84DU0KgU2+bye8zQY4TzU2P/SodmvQ3lmn/rqWgJhyMjwKyJR4nVpFEwxXXmVBPAuI4Dmx
eVpNN3PDLOgEmwrXBMZLCzDuYmEvwYMXUbPI1wAiXTy1lRdVzfKA6aNqs+j8hx0k3KFJ5Ymj9XNN
Wxbn83sB9nOr0MwOfT6kBc17aCthEQOlVpu8ts/rs18vRYRohBd7Sw6PS4db7qJg7By0y0t9lDdS
ZRHDZ3/INmIpX2d/wBoMnFPPcyBySqw4CgY3Ub0CxsKCnSuypKrV+tgaVBoS3nrdZ3iaPHT8aDzA
ZPTeVVEUFHgkWsA4u3oAJpNLnCF5V0U5bmZci/pr3c46sUZfpG0DNFeQe/wfkxM8MF6IO5ujQF+c
TO+m+nspAjB2lbv1yDcwhCSuSLVhqh3OlaziubvtVnQ9NUaifyk6jZUxpTmA0mHGuqNZ/Rb6KOs9
eVHDiFWfVUMEbOuSQ+FIbY7yFEVUGtTsLCu0VlKxCxovBr6uhkXrrHH+qelFswH5/8V162iUS7Et
IFJDYzBoFXx2aPrAT1U9aBSNbZsO7LmphHeueSZ2yny37TO2+91oapboQoOz6lHnAd+j5iavoQIZ
06Ap7JEM2HNsXr82YzZCv8JBq3GbI5+x7x3awg4tdw8LP7JNKTd+kT+CXDl3zk0T+lx6i0n6GfeM
lSt0sLL6zvPXnoYwarzm2PvTYSZBs/FlWG8CY5NJNRhCi6IzyoseCIaDJ58bqGfaklQuDksX+cAJ
PfKGHnMS3Ck+JJJmJVyv5r1lDPVRAJSM1yB6SoWV2mbn2bGAMeS5mGUJWEvg/d0K67A9kXznwq/Y
FsH9DDisJaPYUVn28cCg1MPHekYEAZReCo54Y7MVB1sQIF8hXCApEASxctDSz04FYLOGqxrel0Yf
nNGNxFJU8dg7fzCjfyaw7v+aJXpXENpkXvw5q/c/n/7vk2rw38fQ2P/+z9uo3/9+dv73jOC//Vvb
7+o2QFD/+pdur+Y//xaCTX++ulsG66dPfguE/TsT9Uvk6/r9NnL4//PFn/JgP8Xe/h1wvGWmwHH/
Ba79LQ3279jcfwNkH9/wZxaM/4u6CFkABEdgL+AclO0fWbBb+B/ZfwggSF4GAmfQf8Ng4b9cDM5w
sQ4DQmnAEFL5MwxG6L9ggiHAgt4WKTIqgv9MWv7pBiL79ufn//PXMNivQSgMPkbyluLBcYEAI3Xy
MwOsaNOvBnENVO7Ycyv6tvgoCKocNbKbo5OzbXMaQvIESiZsQxV3jcYRztg2HINP3J1if5weh2Dd
rlP+XaMu/CcS/JcX6Lsc7DwPuO9i37hlGX5+gSWodhSv4EI4s11UBn65C1ve7UrXqw/4A9Q83+EB
oh8ca0QfClW+67YeH2XfLHslKxRVcEiTJkM2pAnWDMpj4O9Vp3/85Z7/Py4l/ZURd8GFY8jGLU8W
4t6x2zv5S9aidm93kPZrtIq5e1N5+LYWy3xWTAOgwka7L/PhAY3smqCwZJ/WzKVHvTQ9BEhepzwH
gekVrtysY7DHbWkfaF3vgmkF7jl2y2fotzuooBkM6AeMh9RXQ7qnvMNu5I3clmD9tdwasXxFnRkV
9ZjtdV/4bJsVmKwNUXW83BJYAWNPc1+aNHSrcxiA3clG5qSQ+JsiaYYh9kOHbmTro4q0tTroOfzh
GD7e09qClG059jgQPdOjU45d1NdrajIxPJixHDd/fz1vj3/3l+wKbrgrOGFYMshFYtDfL3d+dfwO
XP2wRF0HOmK8Cb5VhypeOXNa8bAEOS72Jdxbs7RI4gz0CSVxuUO6po4zoKkPIR9f/+E1/X6PPSQ3
EVbEpGNyWzo/3+O+GjyY2wsk5j6Y76fBmU/tur5082ruJuM6yFIleb2yq626HytydPFQ2+UzsNpP
avTcf8ol/bY4sGt8TPBFSp54SGf//HKGVkKaaEodzQbOaWiK4twwnN0TUK3INerNzMF6Dzsa1YOc
GMjaACQztMNgP0NUfPO59Y6kKr1DU6EiB9PIp0m8BqXCwT2q96wL2NHMqJc44KmkWUEkeX5V7EeL
UsxrljCaOl0fW1LJf8gneL9faoya5SE2QRFiA/o1ctGid636GdyH7gFJ8QFZCm8ZIeDmX4HgxJCm
7K5txuWZZ1+CyamOE7KuaUtMGDeKDsnf3/lf4jx4GDko5JBj5qSPeUf8l4dRLBlTSkPAtAI0TATF
auNjjd5Dbm7uA6+8F8BH9n//M38PaPghjgBkTm4rQOBG/3x7F7uWJTYbUOGqhQBVYTMhcMBbC307
Msu44i4GZl9ImUUW9uXjuA4ibXw0mrJ+pfXNyUOq7aEPvFcQfdkemg2gDsaDf9il/dsr+eta9XBt
sSB8grMpQHT0dvn+svchMCxbL6AQ6ij5lN8Apn72yNnz7JtuIVpEbufobT915DkAwDTnIruyyWSH
chzfHBfQe6uD6Qgc6RPPKvx99GYrPBSsKN2Qw9hZdec2wxXm+YwtXh8GI6rL3M0vYnb13YdKvhhP
fVqCfv6HVcaCX2++h7V1iyEFFMfk7dD++d1JIDBzRW5OxVCJveOH28mQ4R6/6MA5mls6tgc0mzV+
e/Pi8xN3sjxxgS25S+M/3L42d1I95i2gPRWqAkyzBFFXdOVGD6a/B/ybjD0pHivFvo+LX55Cu4ZJ
Aa07bQZ7cKTlkBAGvhGOes2EancOKz9P2aSfLA+3a4Vodu3Oz8L12rQ8DTPXmyZcxC4YwVozf83j
TLhg8sOwhQJH7rKlDnc6Q7CI+ABILFr+XeH2bx8nV8XyOWmqM/K7+OUOeY63F1Te3o4teWro2RM5
ea4nHVsXhoFqUG5+7HFQauaoXeFDam+CBaQne+AM2kXcoRIWftHte7CJj3rhT9xpRVq7kGJFL8gn
10W0uQLB2vXKXLFrrpcy68CTM3/XqVIk2AnUXQeT7C70l1NQwXKcrXXTddHhJofMg2QKoAQ9Ffk5
b0cTL8MEQAY/fO8HMDqNvIw4uffOhJRT51+FBzxudLEhyq5Cymqoy6QjiI9xBiRsRIN8Zy0CLVy6
KrW3h2++faBQ8wWH0mT88BaHZO5pQQ2uU/hZ3cHA+toFTgBC0mTTsVv8Vwcu6xEis3MULQDhPoC0
4EOiuXx86NdZAI5EQTP3bZEAzE7mrnW/oyg7tPQbYiqflW/UQyNcfmwYDKK+6idIjX6Itpq3L/4w
XvSYuzCgsQP4mMR2LjJQuG5nksoE35Ul/dvIgXy1q8lPykUBBWroCEt1xf3Gn9SCyFQ7qgdTvulJ
NE/ah2XzxwZDvQbGnwyHh3YJ+x1VGmwH9RPYaN5rziE6sXZYH0xgAtxyMApV1/oHIwXZh9af0tAs
fews9behRZYarRQAs3o73R50BBiai0C+NMvI3l97+xYEqFrgwTlgbnR/LEfbnXq5fAVxyL41iBLX
lXP+WAj4TR35FSJYoVR11G69wjzhG+PBWXc/CqEglOHFyUOa+s5Ed8p6z2VOm8Sf85vQzJsNLd20
yLP7FbcQLXglp0OlMsSKJlQV3CisS/jtpnflFhq8fwrdwKRt0FZg8fmwExgdEKNYvYViUMN9fGsf
kvDB4RnZeXnB9n0ZsqPDuhcpbHkaO8pS1Wdsq9z1NS+G9TA4xm7nGo+vdGV+WHuK9lbkFH8tfOvc
hR6Rr1H5VJ2a24cF1FM6A0c95VkLYDygjx8/2zWgexrf9niGjdw6tZ7gdbAB4Nqyplk1f/d40L1V
UC9i8AgGsYJ2eMaZAgSParb5+K7WG+ixJAjJTsJ8lz7ydxmAwY2cSpVA/YcBqky2+6gYiI/8g17D
4NGuTdR407oNKKvOazgv8eCvXYqQj7zxX9hRPO3HdigOhozNU2VJ8ziDEQqgG5LK0uPHO8jH8VGA
txhaPp0bxyIQyNDJjpUEUUuz4qXNZBWVyps3xB/fyxWAk7aD3sK/Ls5dvx7Hlg6n1W8R8ggqNMV5
DTgyWDRk84pDg34gYSe3qm2+5ooGn0S3vPW53Ad6WO5HXVan1ekshJIBbpwoNr1apwMv1juRufXd
qkAHw6UGMybd8pob1J6jUDvtTOuONHN2FAbSe/ae1zPbd7ILLytrEFbr3WNdwuW2dopnD6FoDE+Y
LxXgpXRySZLNM0/DfCpO2s1INM20RdflTW8ff9JNMb3Qxb56cg9yfT33sNYRly8QaP44Hnmr2c7k
2kMCpIWsvDb2KcwBDxFSPXcAIK9YfW+YcLDA9zV0S6SXp2XoIy9Budq5tGARnKvsONw+hJ5C4EK6
YI8oa1KLXz8DyAEHE5m/ShogQdQ5wWMxZxsMDRB7LBuK/LRHkWIgcCk+DvgqP5i1cQ5ojSBhtyCB
nXqsEGKcxZnIAqHzuZVbz3Rbv+qmvSurH32zdoe8hAngQXi7c1Wmkyo318qxL0Bu/H1eTv4hr4AR
a9C516CnsKVGMrxkYfU109jKzbDGinZtaknb7YsRunjWDcWj58B/n+eDBkj2xGbNUnoYkIg7iibz
0iIgy2fpXOZxusvUeA9oCIvc1+D2AneOLFnno/JvObdbz1MAiTx9dFyC5SPoYKjaMpzudR0gsOTp
O9+F05Xbiu+s4TsxjNVb1Th3E8MBXJL24qJn2HYOuaOuHR4KnKhJuCD0BVpInAJ6XFwv23Sr6BKR
WZ6KbqJHQGAInXgEmHYjlrQ8YEGM98hULfcrCif402pX8lZsmcdl0tO2OHRS16nh2SEPDbl26JOS
OvfsZinVtB2BIY6m2xXhHMNWrk4fHyZCZ7A0ECxVgQzk6jfzjgiAvB6sGvhL6rjyuTzXLpRyWkmx
aegwnQ9tWehTd/tA3bACFzbPqTdxfaW5CFNldhL2gzMUic4seW4QzNk1JLuUQEsKnPjIhwQNFOxR
5M9VE69iyu/KFj6np8RlKrW94AWGqTbd+ugV8jI4dmdhwnkKYPCE4inmt0ukZ0Y2LFyrU9EDfB0q
eKmkWI89BOUrHYONDNzikSIrj6yLUHtVAnJvJsekHW/OE+1G6B3r9MR7WO7NUNdp6XVOIhcynNyC
lfvK9fczXfBZz4fTkNP3oh2aO+M50UrG4BFeRJ500zI8rE7+3LchIoQgNq8dRMxN1XjVrmFtlWTt
GGiYPoMHbXhGlUcNjNNKHf3bP8swPyguR8Scp1k7B03xHV2T9Xh70o81dtl4LrLxWJVcfcKCThlY
r2sm3SfRm+aCkTUeJHp9223K/KGRBM9BSZ6BpHqburvOM6seVjd8HPOiST66AVuPNPZv/MAyddP9
pPEjUMWsydiN5Wac+/Wl8fxtCVdDXrzMrt8sxEbwawfUNih482WNm7ZrE4TihwfS5tflJnjYoMYx
wDOUPz0C1aVoL9lqYXVYuSnKIt9RIfS9Ty4wqVMHMtMd1HGcd3RpNl0GwXO94R1QTE5en02gngIY
U/gVXldA5A7WH4g0JDpeedl/46HTpv4g8DRZZcqtZUOAHnRNYFjozVBh6XqW+c9rPSMz08jneR5f
ySyufGrbJ0xQQJ1TFJBhIq7Fch0Qtj1KyZEjczFohwbAg8Yct+vv2znf/bVJYuiQXMDcaGspY7+O
1hEM+gXxWrTQUh7cFSRHM87mii6vSGpn/kz03B8Lhx/6vkBYi+tqg4JRXz4+5DUCrjTIH/Q4fP24
4IX0yaHvEMPyp2Fb1us/iB2/9XQsBGruhpAIfezav+pZ/tS7dcYnH61cvcCTEznsKYkYZRPqs5LZ
XWCZvat4l4OJWOb7v79a3m8/Hr9QikH9o5iixfDLi35pKXkXFsIPMzjOneHx1Ekg0SIHMe+NA0IF
7rALir5Ga8zzYymFvgthE/JtobpbdkGcbOgB0eRwYKDA+EgEFWghw0HdZQDBtn//YslvtxYjXG9a
jKAcvz/H//XF5lkTWFMqMEReg+K8QuarRP0yK1gYSOwd16K69j5CSNLk9nnGGIJ69cmnW5VzqvCb
6OIQZjhwIRSR2DKLZJ0QofGbat4LE4gtdyiPAz0th6mz3yapm8dGI8rj2EymhXbp2xAKHJKDgxpm
dVJYRsE/yXG/v0WB5hcDGQMo0z4Mn5+b4MmZAShUMKs/KkqEd9w5XhwIS1xMCjNLWhOT29PqhBqz
K1oHFqyblce/v9C/iYLwvQLY3JgXih8TYj7oz6+iAO+IPFOIeMvgedHolNYgkQHAx5b8YeA1zuuP
w6FchQ97UfAkI0N/uPHuBWf9t3Xxa2wasv2HJ+A3uer2whiDTBVgpBT3P77+FwVkFYvvtNhF4YE1
oPwwxkr5Y3uXT7pHSSofFRILo+ej4WuBVNdDGexHUyF3GAY5vEGi/uFKQcT/ZbvxMU2OeSHGNhJI
qQH5ZQHlhWqZzjzsaqXmEQCTPzQG+IqL6RI6Z9MBgTIkJgPtvhnevbsitI96bMZ9K+o2BTbRAKsE
9duVgMLq+gCyEDFyQcfdink2E63bh7acvLMA/F7XdBwijfEoUOfECyYkHKoRABqIjvWeZeq71Kw6
9DPyChh6cDFN3lw+JHD22eazuiuVWKLqo0KgTrDrOZIERnrsriyqcvexMj4aLW4djTYUy2PNi69/
iEt/1MSSA8qS0hkeQiPecG2vtYEsqzxk3oVz5K3BW5EyeKqYuHwoDcNq6gefv7qbP9TttQV03SFp
8ZRPoIdqM6FQvbV4s0e/DvMCgo8a8izb6l51q95nSDqeshvrKvvU9XRw598+KB9d9Z+9qC3IHkUb
Bmyh09h0M/BnMcxTGWNojU5GyUBhMwQBA4Ai6Mq+TxZzV1wgpGiGG3kEr2UulmM7YSCRagxw2i8l
bT7hogfov2TlmuvHW0EqZGd55h+Yj/3Co+gpZEFpIjEe6MiN6K7EZj/qTBs445nat46qo0m4/dWt
Xcj84OJx2IQFooheljZz+dajLfpuCGIuVQjkdWmCOCh9tZk5kMpBDFdgksuX4IavozQVnxC6qG9Y
3vw0iUEn3tyah6VJyIyemEC+35B8WF7zBbizP3uYQLSyAgOz8Awtc47S7VaTe7x9WhpIH2Ttd0Xl
Qi3C+kZEi6JiwGSk+lYEjeEUIow2ncgizDnQ/Ejqoj+G+XVsnPk+NPV88gtQ86oTw8kYTBXBkptj
gjQCMo8IuSEL8QQj6I/HBnRd6g0teb7p4CeQv13ksjnhZSE+V0qiIvPeRechWWECFyDHhAktGKV0
GCSgpQ43bx8gT9dmK5YxW6Z9MICuoXp4wGCbaBAW0wXAlyQ9+JKMFyQVvvGwSCBoY2ba8N673H+2
LaiH/3yGkRk5psDoLnYwVfxeLxYNop3DF65HLAwfM6UWr9x9/BAE6QDlTMrgQV0eKu1OgAvVd+Zg
XGGVyfxIZ3L96NwnNL2HIlhRckImTjpwM5ihUgdpEKgvwl/hfHuls82InTcVUMV9gTFs0Ypg+mVo
vByh09vmCjxPbkKXfKpI0B6X/2PuTJYbV5Zs+0UwQxcBYEoQ7EmJkjIl5QSm7ND3beDra4F536v3
RjWtiSx1zm1SIhDhvn3v5W58HCctuhRUPps2nnJeQANHliC+nItFBCOW1ndRTzcCQ+1zmGLjmVLz
d8Hc7zXO6Zzr3o4C+oZ93uckH8eQ28szfjepeKPxt29RyhdAjO8yEjN2aJ5EQ+kvoUY8dzQGplZG
GwWJVifEGfPruD4C7ZR5+NbB/B0MGb+RKezOTon1Cjus2Z2TkLF5mC2n2R70y2I7n/95EhpnIEdg
eH4VU0kkWEJLM3PP9frZhvD4rFpcKm8ajrqmX0kgFM/cOgUzgMnyAT7x8hCH26fmAglOz/uXOOpG
X5N6tF3s6T4PUUW0nC9d21TXiHaZUWFuHsm4Ja8S+kRBtn8GMESDms6+sRYrWoGCa3W12JdD9Jfs
7XxlhGgeDXcnaD4JINKZuwvjl8e1LHuOiWl293LUxp2upd3u8bcvFv0tbari8PiudG9Z6Pnpemeu
xvjWDfc2UeHvrhme6oX4yeOoXSB/EH+C3bSg051IPuW7ZY17uPKWW7OiVgXf1oq2Oz3a48JBaR2I
3/47rclgr3bRhsBmITdDZ+4f/+ed62p7j0+bGKC1XAiE75cqPeMhqW5N7N51kdonaZsTL0+fwqNo
AqkxgNQze+HYgmBRWi1szqT1+75o9jPDta2nJB7kXGG6t7Ob3Y287pH4EuS6vmHRLG5qcb4Wx4nP
qzdqg8buXE3ekatl4OowdciCSjWknMMlPIt2gLs2D9Y2D+sK31xbHnqQPb6FRrI1u6i+xJnotn1J
FCHPCVe0uhbvNJBQW55r/LmVQxvyeF8elfqq5iS5peHPsJY946X6E8iC2C0tpCjCW+XZjaN9Jmbe
BAIyHQ6vaJ0PWK+6YZ1C6tx9A+LkZBvWWQ2V+lHaaDVqHnBpEWrTqrjeaGP2paNvB3NXansQeN/F
FJoBmWhrWxIk3zcRLKiSqeoZyf3pUSTFU2ocErMxD93UQVRcyO1NYJBs7thdVNfu3RpqAp/N9Mui
W79XkdEHpH4TiEm55YduqJPEnJbdmBcNrvw09x8dplXo2dZj+Jkrl5ymanNfVHN0eCgbnRUPW2+9
Ob16+CBwvmyIGbTbPrXG91H/wIV0mzEFRXh6fuLmV3/y+U2N41tZzP2Xli63ofxd1owA9aZsA+1x
SMAi8FM7KbvPXimKEaMjiQJaAGtY5gtAt5d8xZZZoHk/5GC9gLJq5vAFw3/t4yEyl4Nq5NPjbzXw
c58NzGlxBHStjbT2QnFLHMas+ZEn/Zdj5+6psybv3NG4YThDjRlGMkqJHp1XKADtOsEZ2UavqheF
zx2wfJZp9BbhPWvK4m4ra9wzcxhJeIQuRp/YCTz8yCJJfhZqOui8K3fFRcw1UXfNLl/vMRPy3b5o
pmGTjp9hJpJ3HWaP0hlElpNhnDU7cg4THRUINKy4RWqPJ6OyI35L09fCUYiwSjDVBJ6U+wtTmQ5n
ed8Y3f0x0LHL+JhDj2m6kYgxkAFFmIrwYN9WlBNew0Bosv/mY3YlW849z7iRmFQYGRsT2NWUT9VF
mkV162RaHBMTqOGR16E4PVqCNrbRD6iEwQq0cptEmsQhyekW6ZWvYGl+0yhWN7Ex49/O3fapJCbO
J7yfpqV6T6oovhCOCjddZMYbS6rsZQi99znPxk9VZCTtEYXfTGdqfKuavwkdfcxuvPi1qsPm3si9
pv2NDB0IW0lByrDU2dq1NZwWvZoORp/U24dkkubfHVlqmxF/7mdeYyQsSqM89R2LdYOiqFDZVPxc
hoR9PQJSvsZ5dxyLIT7gIZ9yUqvLOhorqnneOBDLdtl6mAzrX23weoS6/F2byUkOYpqvcRJdW0er
3kyBZWucmk8SaP+cI4aloq0EFHp1jMb1I2+cjmWccrhkTrTCiRA/bD37XCgadlRp8KZaJ9una1VT
DzxZ+tD8D7xk27FXZ8P/O+Glm6CTWHnJNF9s0TD//8bLtIustQ3SR2Q5KV+Fac9rl0qBlRGS0R4a
18j27b1mKHWWhvClq6wjJ5k6X7tZDD81RPHvy7DMGwJ3pd8C3IDON+uXyfnQU1vzVVdEX71eBrHt
G7OxXOaxHZttWcPqjaTEwlj0WO9wzCKNu1A1JJnO9dvcHP/zL+iRyfsb/fehWSIaEKM4yjg0L/Zq
hiMIaj85BaVo0psZUwcs8lWXv9Wz4x6mJi7fpsYjLhb7mm6B3FrvB2P9gqyrgtlxssCTTKjoeZqb
WgGHZgGObLLD+lUW8Q8iGH9C/OlYPahQATw0d0vF+urv2UEDqK7//SUpoMhlSm/24ypxWZAudv3g
afC88HGURxvj7i9vMlJ/VsPOyvrsGNKe+53j2t+aAd9ylqt9NMKuenR1QiPJrqtljVMkxgxo92wl
bXZ8qDYlPxGr+bz74i0EkiUR5NoZjLcKfOleC9WzAfCXC4SH0JtgobUjKlopi69izYA9vmhW3F0T
6DaT3iYbPUe7+u9fD1OsL7eZ2sPjBBBNfGkoz4+FIjs/euoH8R95LFYjgowIR+DGFX3dvXlxNj/b
8E1/iZZ8vGOG1b0axXw2S+jX2gAlo8KvcnhIeUylUPrnawGD41z31h9VD8uzitNf2cQVNYADfnK8
Of43FkIPvzHpWxvv+TvJ8diPIBY9NIJl1sk/pcO9KqCyTB5wRN6y9hI6bXuC8wyd7TLCY/nRjY4d
OHkWgjaYcjIP/ZuTOt73UiQfYnbro14xHGakiY7qAZww03AG2dO8D+3sXMFq8twUXrbRkbaOWpEs
h9TrmFE95p+/I0+W/9S9IhvUTo+Vvu0MvJ8xmuwVPAxRpUFFO4Lt9quX1iYqh5fdIHXuH5MyOuqt
XEOn4aCY4se6+a0UlekvaTgcGSX8nOc+O8Xm1D0tOkcn5LQ9IdUuSMchu6O+Lwp9VxtN9V63w95L
AcEZzTjThzd+icOerLI1bIT3n9pYefrwr6GKJziweBZ1bqfcSZ6I9mFazkftxIF4tTz5x5P59K7L
5FhW2fHfLDmblum1duXHksyYuWLjb95a+kVGLX4KvThoOiT0DdFLfd/P3nTOIl07QFCakJtX/lOX
hD66buRHeuGeRxWPO87s7Oa17mEwmiwwtaU762JUxNp68Uo1W/szpEu1heZ1V8lsvROF/Jb3ieJ6
M8ReaOFrpoXauz6HZBW1Vy8ulh+tgHCYZMm3cMqMU5LQQbeZfmgYtbxVNq3uQpXxFHZ6+ayRrva6
9huUCvFHZ7w9lkpywzPR0PrE/WNIzTfrEIqOTJ7nufPeNIg2BFdIFnZLMPWE6ictZW6DZMfQNo1f
hlR3DyKFiqAW74gJFJ0ax16giUgEZqu8jcdOgZP08uqQufbkT25o8NBhc7YQELdW6CW7LBsh2tQw
D7sUPCh+QSS7vHE2+TBaGIgODxdGMVrUjKUWHWy7kyfgNXIvbCLUznqL5+0uL3/mhQj4HNRHVsDZ
K+X0Pc1Wd2g7zTqgyux5cBMZPOT0wQE9thQMkkKyWJHI1LO3iPkZWaLfe14I+yn9que2f5E6ie2l
FCA08mHfZYMD+FZz6TQXch7/LtsO9CCXGk0SCdHq+vhTYprXBirWv4rCmhvzVlnHiPvDX0DeBb0q
4udhcaLnfF4YK5gFA6/128SygQRWJTGirBrwRShE4ql/s9fnRNdgOkSFHW7xj470uCBXKFqhBhDI
9TNdHePW6d8qS/xUDYFd6XbhXe/AWQqg6HpvlXQBdXtsS6yyVYf1gjTpOWTeLLz5gI6T3kD44dps
s49K9tGVkX7CzGOw/LorjO/9FFhkiN/NGL5nNrhBm4bujbyus50ZvL6FzMPrOv32uNwfX1zFiLtx
rvwl4uvodONbHBXAkZKCkZHpvdPQ5Ef1KOCkZQOpbHE+2FGyVwP2vmyag6Fhqj4bMRgqJwnRoFiv
IJDVtvB99G1uGRYRWY3T0BxzileQIIkwMCtoc3cf8qXyucjL3cONEwGm67T6SqnqT1asXkoVpadY
A6bize4pp3LbKBv4meZF0Yuh3tvQtPE+TNHWdDHlyDS6YKBSAVzJPHDnbEJLmtkVQCjwyYi1rYHz
/kTHYcMZqHjV3bqjNCK82nU5aKG2yl4czXCCKmoywo0Fbg6hNOISJNscYi7kM2Pzhm7WX+zQc/0M
iNSIpf+L+n3Tjl732UrJ7Szdv3MlsiASen1OsbqEWA7kb8O0BNeeMwS61VdvmNz0TXbV4zr54BIu
twa9GQsZspTgprmzU2R5vQ3PD4Fpjh5WYBX6uu5G28GOi+dmGgef0CQsqwGlXxbNp4nsEUTNC2HS
YhvrKXFRmIWnMSv9x9xnKJQVJGtYHVRtANLQ/ZbVeRpAPIMtUXQ/O2PB72FKrSHrhEQ5rX5cGxqQ
mSfNqZ+nkyey6cat1D+5mE4agqlXzRy+pyW/mj7pKn+ZDBOgiSwBPHC2+PoMxHbKBTA5skmbDuMy
8Ye1P88Z29FUd1t78sztKCbvpMz4dXy8wRP1DIHeIdly77b7qsiW6+NPOGx4BdtenOO4P0s6tve5
IPc4xGrndCHsmLDwrvEiw/7YC9HsZseynvHx7GszGq+m4cmbtywoSkCYlJd9mGuhTVG2HJ0yfrfK
8F6nJlsZWjLnIHvTe7IWw47Wky7yxLdx6rVt48HteXzpyKBa0LmeH9/1jbQ587uPRo8BaRhtHEwq
7WnMGRT5ahLgqx/fl2m1PHXm8ANecU/l0L1zGcBxM/XeY0SMQZ6++Qm/kvb0+FPThNp2LmNwUVgS
4DfTONisd3mdXMqCqfAWGIEY4lS+dFvSVB/VWJJJ6hONHC1Yy6sEJpSR2dTXn9aMyuol8gi0rXc9
79GKEugjsuJyW9eTy/P9f0aFjxtZqsg3Km4oBpyP/0pDTKWbZ/Vi5JBGTJVjKqqeJyu0Ltlghncn
DJ1no3kdSic5RDM4BMgi4xvLJzzE67g4keZZCKykvd/zkJzMcCg2j99gOclib9RSYdgMFHSYPz1c
u03K2zwrTb041ZLdDBBP/8xyvZCbJVfpaycHLA/LqG/tbnEPRmmEhO7g3EVtIu6O14v7bCLHOrMH
LiY2QNePZIExa2yKKoTlmTTNYcGgcrOLetflqRdMOlhMe9Cyq9ULc+Mt6Qcjou7ez7A8haQi1Z1S
vFoDAfbQ5RRbxpreXEGjYOr/+BKXoM37AeVrseIVcwOZ17R8UEHNfbIhKyFE2tfx3TCq+rtBUp9s
4vREtHEvrSF+ndaGUChQoMOyeE+N7blPjacRooCWZXZh4j+8PGK9ZjOkV8q8PtlFIHzPjy9mXbUH
y1QnmS/kr+db1UUN9dBSY7cPe4+2Z9VhBxPJJPmGl7U/CVdPoVU1HANZX9pBy7/b0OjfbEdThKxW
2XpVOmE+9pf479w5w3mYs/EsG83F+iB+DjhPz60h7HMxuEQrC/0+QkiPtBdSlt4+MTxGRZM4P750
qfkFQAf4ZGQS5K6aHMmTGvDxAFoFtgpTacRNpctJUvEwYe+OA6MT9iEduENrTTQvhZuY5G8bEVgZ
eV5AKrfFSNTt8Se31ncJdRNq2NxsHofB44shEeaYm0BDc8av1I2b6zSM023shk+vX/LXhsuK8qZ/
cQBsNyTyn/JW7kBLhScVJb//+SzZcARJba1O8LsUQTYXy7brK+annaN2mVkjasAa2LSlmQbz6E1Q
0yMWMNRWfB5MYFB6+UXQwP5YSyvAwvCKLCZVK5c3Optumu5VG3KCl/OH1evuNpf18uRoxbSPrWLC
ssi/TFQo/DGmMQtbh4Z3qcf3UDN0CC2QgR/fYnk6R12LqFyjRJJomV/4KM/pOjdeACygsizZ1mqw
ukejPZybvH8v41wB+Q7nwxRb9d4RhfWdoMal1/Npl+aQ5iu/MbC2wkzk1M2i+I+c0m915Tk/vJFR
eZ9Y6dlLAJet9+i5F+lMQhw/yX++xSPx+BaogHOwGlRFi3rXTgbn02uJaRZOYtxgDo13QIo/w14m
awa/26VmVj7XbRHvvIGY9+NbdkK9Jraorw1s8a0aaIZBYcRvYxrxVI3gBfqsxE9oxXFQrMYZM03O
yLvLTaziTs06iH3GFGtMh84PE2W/zHlhvzCA/9DUXF4e/6hbIrElUQnGeyjA+q4/Syum5pyXzX++
rVzR4MuGVOSRx7YTQRts9/iTFg0n9oKDKdbnICo8VNu2oDfDJ1YhlmwsBuJvYd/LO5er//guKZbs
DQGcDUKbwbFZpeMtvBmoSU9RmfzycCZgp+AB7epwOE2LeVvUcnY6U/5OCxmQ+/ujGeX4Il0G1kXT
weEr2pOyqvi10dND5y2HYlZ/VNYCRXwUeaA/pO9RdnAuAo4xdc6Fx8EdLVw/JYfNRiFrbR5XJqu/
xIWiBq76OsjMl1Fc5hSPznpcE+P8aHLwHtUU2+RMJ/Ux29Neibq9TVH0JuaCFRE04D7tuvZZSChr
alAjKVLV0siTfe5SWtaKgdAhaeIiyBU3Rq+byUcUzU+50rKDMU09+cbMuxiEk6AtZN2XFOOlKUr1
bejgeouVCj8CsnkUMgh94Ojw9T0BzfWbrqw2tav60+OsJchA1yryPhj6beEUiBX/94vFUMOvjS8x
9BoXOJIe7+9+MfQCcOQwXWYPTOEsEu0uHf5HjdTePbzGEeUYN9suYZXK54I+tY2lM530vpNvNtTG
3DGClkcrhtUKO85e6r9W3L7pqexezax7lkOMjXKs43vS2OOhLhqLrFpiPTfJ/NIyYQ66FFzP4w3I
17eii4bmajPAGaxo3zfWeF2ktJ6h2djPuDZj/NmwG4ECHG3u2A+YIw0p7eO/uzQh/5aFqroOQDvn
TafCxjet7lc/uxGusphtB5WBOKEZ8XwMo/dkdcrJvskuc+y6QVUBX4B3Y1wKxZinscKPmTYZxnqZ
P4uErP0U9k/9Op+XSX7Ne5gwRS2bLYm1e1zUUHG1pj2LRqO9XA1CuRrBv3Eop36DnglkKTyXBoYW
SigL1j8akINpY2uZBFGWslZHx2M5hE0qvBGz9+cKvd7eumNLSj11nIuuPzkTYDCtHX32dYxv1N76
S9xWhyhyTbAXHMzKCdltVObFwcLgR35JZy0TxWrdlc4hnNw74uPEyCcprvbaa/H7YvIK3ZR4mffM
ozhsZaGy8z+lAmBjdp/W02fmPjpWai0jxSsJz/bQTujPKi3OUeFcbFs1V1r38G5GRvlsTdOmxJeG
aqEl/mMmb4HOOYR1f4czRKIlmdqvPE2O1cDMOxnS2i/t8ZuCDXu3gA0N2oBbWhaWjxpoP+dQZ2Eh
Z9d09Kxny+x2YlzmG2bej3Jwp7PGdpx7E4JJLc2IID/RcFmST/LWfz5KhAcGSMfHf+rxj1IFPj6L
mLlzbQElNWa639mwX3rIKitltrNRrKO8ubXM1fc4k6HKr8b9R/2USH6fBgtJslqyrmgdl0869Val
LM3/17Sv8vtjGAMJ1L6txyKQWY9jylnq7VIo/d0xxeeSVgxkjKy9iWiA3ra01bXAvxgsmM2Dh9o6
pGQNQtRvXjPf8Aa5C4kSdWvIb24aZsAlT9yop4pBYCN8BFqS2yNot5yq9GGZj8ceftSU/gg7qz0q
xU6/PrbCY4Pe5bO6aNiJPqdOlMkvZWvpS1hq7oVc33OPSfM0t810bSfskqjAuxUfWuZ4jdIuX7aP
gExf108P76Omt5JVMnaFt5FimASZuulYn7mNiuhE2UMQQg53uqO/ccYcJcTEuTfN+teSGcZTFOc/
Ww1hBgZF/NMuFfM17kZm799Lak+fhR3kQDIShWXO+2GIluskQeJFuSPT3sRKA0K7CyXCy1c1jOOt
xDDnF2N0KoRa99tB1lRil2bGiz0lKHsx851eMvtT8QWFaBeqcDx4Xoz8AwixdPV5P4x4xMtoSYF3
xh+YITPPfgJnxA43/JWLpackDbJ2h4L/7Fl8lGjwct3GAMvbrCbnUNDd+6OoRbBoSxJ40GgTm5si
nDz1OqpphS0QFRAmiziWok5Y6dXzv13sZ5HlhB0SFKk4n3ylm8uu1HKatOQrrhmA4zqHAdUupIEc
OG8jMw9TZ/5fxeYnJSnGmYUDPW7P7AbDCO++uMe+6LOg76GYGLTnhIwPCVnIIwwTpjdDghXd67c6
rbv0tC0DZrbgaIAoG2rKeRqZ4Vr9KTTLKmDJzAlWG5pimf82auqrJfvWgubfWgjAAcabmfHVr3hq
sL+a5kHMYn0omzCATJwxChmCAeZko9fzM3ITHMH+G6PWj3YufySzD4lVC3KrBGgDGIRoyK8u/FN6
8z1Mhl+RNRVrkwEioUxY+2IUp6h7knpY7cJcq1CAvfLYL2vOIGQPDA30n1ibAsln2Kj40GJ/Qycp
bwXrq/L8o5/mcAe0DN0rSaGQz5lAZCVlvGjqb6bZ9dkLHXOLaI+kzbKEodXns9RelhTE9GiQ6Skb
FjNOEzS9VoNX3Hn5ROGYRRs7Gl5c0xmuTkwniG8I3mHLkAW4fMJVX4Tnjh0XIJ09AEpN8m3V2S+y
yOotaFgRIQO5ljyXWszwxcXpUXvovKMH7mBJ2hVtvRR7KHYIGyt/0UMjHDll9Mn09oSRDSszj/iS
Zrdgi5EV38fEbvez/quy3V+lBgAI246k6q6SIKMOA6DubBPG/47eFpvQIUnMAoiy0CTjX7jJ7kvb
pQCyW+0r1YsAXxzdeeh8VbJY9zQUoPwbGsSBgmvq1G+vkyIgdWWAn+NymUf0qrhLWYlj4wF3omwf
JfrqQ3Wdk5wPi/DObe/hKlmc7Bg587c8L/vDLKliK64GvBS1R4ikNEPIWOh3UTFdtMUw9nmu/oQQ
T1WO3kiGwo9MgbipLWQIQps0OJexFPZ0LY+RNrOhRivjHY8NcAoxDs8geo5uvLrGC/J8I3E1J45q
4FuJt9VTRseRhnsG9euVREt+8dJy32tDQ+nEZMYkZDQsVQaEotR9g1Jm2+OBlyL3ZVZfM3iuqi8x
mqsuO8Ia4ujEWmE02quq68vkwaFrulMXcTzVrMDbkG5/6fmBMfRyMpggDqGJJAfNHp6gRw4nqzji
R0FEJ7bKEkaST6BvBCt13N+VERVoczNnkF40wdLwG5ukrXYsPNsuuvgt3LjbkZ6Cf4KcyUllITHK
0fJ1maXsbm0OWei8UgE2m1ivf0FTxpc5YWYxZftsDN9DCJd+nGE46TUYrtL74erTGqVJnofCYFFG
GfJxakxSjPx5wWforbj7KGeepDYkcn57jbvsbPelZMvPxl5ithlM8OwGblYGJR2LZYcHMdWBEhk3
x2K2iKYVdOQjQJPKSsUGxfiVVUA47NL0u+qwRI6RnQPLbJJdy4gjGFrnHWe88yT4zBcMLNMgYIBr
ZbmXdfq3nsccfFGCebiZd1Rl3tFzAUqmDbv7cJUQIU33dqpzfs84UK3BucjMeo3DCqnKKG+rc2LL
RH/wPdGlfj8k1hb7hkWE/CeizxXmC6STWOIxjYborFNicDHUB83FPS9CalDgoPuSNZ9yYUFEjGCn
TyeVAC4m4AtJtc+fOLMggPMBmeZibPRl+m0SuqBnA39vz+afnKH0/wYcLtssI7Q+1NioXKytU/e3
vOclCO2So7TaudthYXogtWLkKqGpVxOb7/IG5TNKD63LBswxFMyjswCW6LgNC8xLOGhcn+1tK2qH
fZp/tQ5vQKjWJWUcSNtmMtudVTMPj0N3VwDbsxtW3kXph55wG7emsecGhDyHT+01aftP4nlPjiU/
hIi+Y6Ounzy3ADLBg0O9vDViyBdyvuNW+tQZ/G6YBf60NAHnOaJ8tUV2jCMp7un4NXJYbduq/SqM
HPwdi6FjMopBnYy/ADdjPrJm7thhHXsYy1sSIWekXhIIt3wpFCvwWpK/KNasoIFQZYfYXOekNQ+y
7b6D31ksC4LHzJbB3IYHnDNTtuVibmWJvxgJPtmmfc+qKPu3NVJgUCOH23jpz4aVMOXKuGS5SPKN
NeBoGSLtj2hdEp2hccOdWO4i7dbSBh8IK+UsnfvOj322TX3e1Smty4Ioimo3LLRwU9mWfESJuUW2
83zD+JS8ovjBDG5oLABmw8iEmoOg5ywAh4wDHy1jBELDwLOsmCVZ7DnYKIDG+2jujyzlWfw+TX9i
ycLtqyWXOfS+sPPg2pMTvyGvPTVZdylGDtQuj3CufImEIs6VTkuz/st12nee/Fem+znbRqgqyjAm
jTLp9nOb91sTFmZZEM/DIUiaVPU/4IJre5dOEl2SaxRblDVOIf7G5Fm648iywbrx+6goA0bx1qZU
Fh9lCFcehzyWoOatXmDX4ikJZks8G9l0trDIv5VlV+0oUzGLu19YnIK4g7+r97/jPuappovR2IDM
I/ZKLNZhNzLRv7mW9iYrWTchc5NKHKZ+h38LP9Mg/bjL2djRsT9ASyn3hQvAEG7WNi1mlq2VDCn7
dBW2YUHldX10lfN7bKtPfZrHIKyZELfDFJg6nsnJHczDhLJI8rC/EPEOFSJf6Mn3fuAit6FdAbIf
rusORCtvtHcxfjdtNiV5ln7HtM6uBMRtPNW72qEoiCtqCNKO3wEqSFKQcBfHhrwnbBL61HicdnMW
fxhcuElanZSi1rKJSFO9B2aWvtQjTKpc6IzqCabVocYTyYaPTaHn9U1Tx6Rj669d5UTLQ85Far84
achLmOy6kr2L/VS5h4SR6foi2NzmbIHiGe+8ux2tSd/c3DMl/rFqQnk4/arZzB2SH51HM0I1htsX
CojX3UQtrmtE3Rr4fOS1mmtbsAgsZKdPMOfpr1zHg1kZmkE+0d1N0wO8C3MtlfHdtuboMpg3RhLJ
bimR/Fi5i5BfdCc6Jo+6ayT1XTtfYdkJxAzY4kI1VEY6f9myvbds5MxL2RxN7VdcB9q4bcbcCPSu
5GZlGQ+ZiUM/ju9106Z7ZHBKrxzCfUeoGstBDUulfVWeme8SgjBJy/VtezHbjKz1YXHlSU5rRZ17
3ZkaWLNXomzJrZ5GtPV8Uix80KE8O2G9tdP+TZUjZDTHOBCL0NiCNDgb6Fo0xrTmC6B8QYiK9Air
7fU0O8p+L5bkNwtXnENjOHu7gX0cmyMhohVybUCbPDR9fyRxOmxVylFQLRLUixFUiUeFlJ7H8pSG
LJ3rybgxm2xuHXZ21Aux83ookHOpqm1vm2cmCQifWbItBELUuhhkKNkZOZNmYrHybz32XnS23O7y
yiQG205HK2w+AAkghFlEBRzTAUyr9tZCANxJu5OrOSvV22U1u3PJ8Flh0W/7115wmFqlJfzC6n/k
Xqm9zMzQErgZ0vlZFp33qTuYmPqkgFcvenqXfmCVYSv2dh5BOBct3AMJQofVckXC+AUkqWRIEIJz
TgxzGxJr3szlzBaBUs/2mXaWLNw9ZVbi+WwK35YCVbzv4U7IJbBC2W+S2QD6qodxkOPBM1WJwoxF
yQafyjYxCm3PC8rWjXcSILVP7u00VLDJ3ZadjEBrnisHm0kzyVPi2QslWlVsK2Jo4/wexTbbDwDF
BQUnawxuJIC2/uV1JvDTlNVqifeHQiveF7PzjOS/6fORsUnFyjjImbAyXOO541Deu0zSEYdZByfG
E7/ua5w5ky+G8O7OOBBzkH+QVkAf9sGC+2TjhlMMfQqQcd5syZ2ADRis37WLdgFqHv4u/sAZCxPi
WoqeGFOoQ2naiKjtdqNJ3HdphQTC7458Kscs07+3eXIgUlBu0jKz/F7CHxhrfI6bvMOEggmQZUDQ
wRN2tWD7ABffZ+0PKybgxED0ySawtcdc2uARxr2BfG+6vI84aKOmey8Jeu5oVHDYpAh+BPGDDpex
pvrkYIeAb3sa1cEtmBjyB3J/8xe7KXuQzx6b9GReMOCojnYI3WtmHwCf4HJgwwE+Be+boPI7thY8
Vif86XTDsYbFw17ZVvgTXujVs8nIJ68wbuaawA3Fty56wrlnKogv4zfL1OwtCni0Y7mqOZXmvmVF
g2lg9qmWmWaf8Aw5foX0e+266NxAjQ10Flg+N+rSaOTMOjum2+yzCJY4AIKIFXeXvivLwGpZHN2X
94owEOcDwxOn/MTbl+7rZPmsOFv4nUnogDDqw/VjMzvujOi/iDuT7biVdDu/itcdX5QRAALNwJPs
W/akRE6wSDXouwAQaJ7+fkhV2VXH9qqBB55wHVHiUSoTCPzN3t+OuGTVkyGteZPQzvEo5Ax0zInR
J3A/T9Lve7azxZ5HCDEUQ+TB107DTlwQXOukEOeJ4Kp1dEZ/6B9gmE7YVfx5o0QM6n5UzLE/M0vU
nP+MZjkgOqYm7l0ykyLd1eVwjma9S83hObT84BIn05s9S9KHjUdhxB+TZz96pZ4ZQsbZLmxJdHFn
3qPELgQ+AwupNYea5aP5apwfGVG9j7XhviLvI4FtJjxQfU8cDNcegisWnkg8lGaFboQ7nzps0yTQ
O4eeAIJY6JVjAghFnCk5EhwW9tPd2BvFnSxNJqJTc+pF6q0R6cTbwLGZkaXfFGJf0uIozPKRrq1B
FrJTDoUgZuwDELa7fIwHTLl0v15Evt14wwskci8sPso+Zw06gBgrzPYBTRyCr6Iio8PKTmGsvW1Q
tDM77fFDldVzwCtfDQlKJ40UWkkCE+LveVJM2+hA8EibWOwFuhcTusAdvuID28oEeV/8mtRIMKTT
2btSAOzFwgaaxd72tb1rYPRMdTOu0V09VUyjt83wNSOJ3cYFDs2iLM9t0x+Gvp/vrZQ7OpDUwo56
Yv2D+80nmg7R8UorP+GSGl4TVbtbzxi77Sjw1IGb2Zii4MHi2Utdi+oBW+iGqTla8cI+591nWmfe
RaiVKEO1m8OR4Chkg0jTmy2zgLs5NsWmltHJ7cleicp2Y7p1dEqIVcqpaVdD2rzXffvmKCLcc/Cs
lFz9zm/VvReRCtGE05Eztd63Sf891LE4wIr/YpEbnZgxE9QRIbPUg4NszjK2s+yT595zT8hsYYyB
yl/NHuiH974vu1Pv6B8yT3/1BHQyEOhpGMZ+Feb41pP2JQCFv80RPG+D3PyVD9YTY95yQzc37kPf
Q+OdfrnIp3dFE3Xrfe4wT5oR/2864GMqiud1MzDJmJ1Un2SfvVYpE6Eqr5qNyJjzp8oIN8nccwsg
qzKTfF+7SXf2mukwiT7ipLfkoSuDhzQe1v0ytnI9Pe6sCKBvOnZyjRmEUUKKcsEZvH0sSSGxqAkd
p5+vZgFN25f2qg+YhYeaURN5LKx7zD7dqJrk8XCcFJtHBj1N3e+Vnquj1VnfkdX1zH8aomztH4lO
jIOdPE8eiFkvHd+Q9/2snZifgQ+LR7bADozh3LWeACVdaw/BfzMXYk10DfLPKZjuJoVt585u+WB7
lCzrOOczkonFlNrGSG4PX+Pc3nVs1sg1x43QGZR/JaJa7GYQmrDVr0j7OnQsd1dKdI8h8gjKZ38j
0xz0dXJX4wc4m175aan84tW5g4hXXHstf7dxnqF6yO7dvgkYapL1yDSuDMl3Bk/DuI5NHHSGj7G4
NC0qRHpKrehv45bBl0fTEWdNyTQoJPxp6ghGZ6Mpk/Iivfw66Je6TLCQDkZ90CH7NVlIdOzV/O6q
NL7KAsGH6HMKCu5PWAJ4Fbe1n9ocHAjIemX8mmzrTceGtaP/xuWFQ9GvWfAK7AjkvzRE+c5XesgQ
ITHXCJf1RxyqQ5Rz5xcozatjajHcaxqjP6X1MphdsRdiNuR3+cUU02dv1uap98tPhjEm4AamxaWY
wHeUd0jqXmVg2odKpR+WXcGG6ccvLYkUZ/7LXdD2b31puBc/3dvchin8mG059j7T4/kctJ2F7iT+
xqTRAtQIGiVMYB0oxvN7gHe/46l5mFnDNmLMzqGJGqHPPGJGcgNadKO/Gbk6mLUTrgdDl1uXTJWV
wn/HIfmEzgr8eh99DsC1D1YZ4VDk+bouQWiw3TMZaEPjb3LzMZM6JHLNZos55R8JlA0LKgQR2Uyf
bCw/ZGSsUo9rsSnFQ9qX5NM1Zb+d7PZqdPF9b1Q/HET59HFUkb5EI0hw6BCaGAsLHqETK61vsUdO
VrMqWcZElrL2ocTWWo/psM6wxJLCpHeKSAZbaX0sbLRjKFWec6+YdsZgf4PcOYEsGUYeO0Si0+XS
6DAk6YdvyiAPLSdAyZ5tsMgwpOWQF8+RwW2qxXgtxalu4ezMEiMImVZ0OZCSZzBo+E0f/RDVkLKT
zahg4GvbyjYSfz5kP6pTxBYujsKi36qyhLpiJt+0nZynLNcHaSUUfCl4/DBfpt2ZTh78xFnFHoqk
ju34OSR7tfN6k3eNlFoQhhkzn2ax85Pd4oMPJGc9/IQwrtfAqLDHhUZyGmf3aahSY1c4HvCdGhNN
KuYnq0oeVGFuuODTx8wfnjuPOVw/vU26r5/xne6qqX/HyVBd0JS+uTioRhFeR5DDkNefowptkduE
z6w3aPysz2Rk/p5J6m392bQx86lQlJf+uxYmzTwu0jwGfu13xHC3/jSuvKTNLpVu0HJqsoNBwPB4
pdvlvJ5+NSEAaSu1Lz3qbDmqDxFMzM5b/mCRAnLTIvxZqqQ9DynvVDBDY8kUW4PELPOLyMPszxfe
4lXHymcbTeG874voB+kPS80X/7TxoO+dhICa3gp2huN7+JeokcuGHaRa2jlWmYNUh7lu+eSzYp/Z
9PxIAYHCfikb7Z6SPORJYfHIP3cts1yXlfWR9r9GhgCrITLFte0nHqZeLFeIjb9GW/9OChoee0J0
Wv6cItDlYmDwmTvu9zSg4c5Esxps2ged2x9lbPvw6cKjaFgzyTICnc4ctp6oArOU2NpW7PEpkigb
ws1DsrFNBic+WIgtcCylpKY6/dqf3RelLVTQPu14VJoEojECjnS6s/uRgBR7MA91Tik1Y8I1UQWs
5oERIjfp4PCcQ09jgEFfWT59MaJs/5AhF6rnztm2yv7VsW0IhP010lqSUNtuKeDz+57IMNYVmhp/
jo66Nhl1IQai5bLjNZMqpvQjDwxly5U/SkTo5ZttR2+OwaGWNt/gg2J/sjR+el28hsbMA9+w6fZ6
C729L2ju6/7kmemvLg7zU1GVn3R2b/7sJUcks0APdPvUEka0VwyyE7jua3v0mU86DIb05+RobBOc
6DIfX4cJjZL1K5bdT95zsfFSxuFECzcfNVpmawxDmq1WbXDK7YMxlY+5U24IgN8lPbCQud6zUoLa
2frRlhf6AeafY0MG3wKOK5Us7TYSLcv4TSyn+5O4EJw7PefAslJwW3Vk+vbu12SuSYu+uG+mrR65
8EyaMJNpYCx7Z+e51EgclTmUr6xxrjYBCzgksVvODId29Lgf4dTBies+kjIat6gDGYFIoGPhSH9N
eQdYL0r9HftfnjRAgCB9bOGbVptWVjw6dMgy0XAuWTrw1jZWsknaeOP4DEn0RGcVxM7zHOj85Ivx
W+/HyTbKqhPzNKIbC0QcjYZr4Lm7Npzcq2K5dWbUs9GItbZCCJRy7d40h/oKiYvtWL8h5CzbeDkK
sqadFbFYnDUyzl8TzeQEXNIJsQXZS4QDEAgHIgio/BTGh5kmfm1S71pjT7eawmgItI9mYIlvxZZx
NBRXfVvxQDIShgSB7TIIY5G79obqTtiMCqiJxnVnxdcMn8/W1l+WHTiLgq7A8UQmQlQxhHfriU5I
xE+Na+3Z7IY73eBc6CgZE7MQdPXt3qkKuc6sjM2//FbHAzA9dN62jbAZyySpfRis3XlxorrPpXIq
gjzyI1wrLJFryH7NGmTgrx5NfDC8h3QXgekVR1G4z1ZcBUgxBENVio82xJ5Ndl791dDik1jQmWrY
Nj4pcEbHhRhxnJia4lT7yDmMYVqDudwWscMDAEoCYeHo+0Ms9aFkPu/51KV9xWR9mAVQiQGSPyqL
boGE8NdxGrBJI2ySvdwarBFjgS7m/+jTsbWT/chkBKWdS7BB1X8rkE9WMsyeVJUfBtn1W0OFVD61
fxwZANDIB5RqwLA40rJ9n3/UM1dlGlrvkbSLU7DMBpcxiqsmnB1DUyHu8m02pNivastkoFddgeJg
iYAHu/G9bEWz22w8OGAb3vejXxqkzdY6WcdzcdGtJCK95Q8pyKEdrdSa9BzBnpAJYZavfbgu26ni
/+R5vAcYSCTnnXwy8PoGimesP96VboQ0yGRQ3qFsSUD6Uz6PP4owHw9B0ddrp2Kb3zrfEF6g2fT6
7MrwBtKGXXGTFYTvdSzmio45+UCi4SaQ5Y8UB7rZ+MTmDBN4KTStPTHia5/elh60L6/oyDeNPTX8
6axkaoeXn0aavLNCPvZB8m1Y9MmO/zhbRoUJbo866jGInPDRzW022fl8dTP/0o4GMRSyOruSpOSw
bH7nwTCvcSdzQ3lzcS4g2hRRyUg4MD4jQKf7BrjSKsAWjCuS0bNO5rOMwifTAs0nAJaNU2NQ/3sJ
06BwQSUKCog6hHwaUESY3om9ZrVCOb6ag6w/DtBcZMwMTUU+YuaZsFqv+BrhBRCQHTHqSs0Wum6y
KoyQuSaWkwKp+36iBpbUyfAmFF5LeDWdtggdC2t2Fx5XkVQvCHDOwo3czTyDCQN46B0qEGFcN/5p
6tsF1DKtgrR6rJvY3RglpTbZyh8u2evr9MnvDWNHiSN3nHIrpSHg9ra5Gcd63i0SOH8iOwoB5BGb
FASGxl7VkB0IkYaQ0lEEi0iOxyTJ9nqaftHKERvsctXSnRhGO16Ccjpj43W3jZ62jqIH0Vq224Jn
cIcrijgucRe0dbPLdPliN+7Vtv35Tg1QnKJgIFavao9FGoNEN6aCJEIOUpO5R9TZT33cQMqoZbZD
GdCtpXdunJhMGrQCbmk7J7yL3ApjFm79YTw4evgy+wIhZl1VaJjce0aO1JvMDDbFKDZb9tnzZWbR
NmeFvaMMRjsBUaVzU/swv+al+THgCHoOF4vImH0RAlfcAz67U9mPMR8eGFXoS+0yQgJyj0lqzLHY
MNRBfHOqAGfvGumR6RTF31OwN2wM3weQmEhsW2zgWGy3yDF/s1CTDDxIfpZjuHeJUIRWI16NNLhm
aXEVdlij4DSNDbrmxwjjT5Im6uwUzEpzU7zpwVz7JCyty07/6pO22CENMXhI8I9q3+HOoEix0VNr
9VFmbHpazujZ5RJOcpr0AHxzxL10aBZVozvbCBYYVvdttbWa6aX1TZdegrokK+kDwjpfx5gYrEKi
xtGkn1cYuKJIVrAG5xfCd4DzglSEPxt3ZD3FNRNJH8uOQy4MmbPlbsAIzxMooX2OcBDkvxyiq9co
uT6MqiI3muRwCcaKhjh6wTmLsjzPHZ74uMVNvcXlpYDkD9KVuwh5qh+zaCBtz9zLBMNA6J9YvO3y
Rbw/sejo4uFRVKTiCdNGOBIF3smunkiuXHndPiOT+gntxUeQaYMoloagnMzclBplummLRQmcXlIq
Kt8lVmr8nWfMf63+2YwUC2Eu57FRNFUmOZMZoXPRfJ8b6bRnFHcxEb6sRGDUmwRB7K5on2q/nJj+
kTwnQveElTncYZogv0yUh0rIHZ4U9+AQ682CxtnYhckAwCb8cXl2uz3B4r5Jtz+6xrZKwXN78PnR
Ew7QZKbCIEzF8LJNPHqriqaXzRkSD/0F43AxyHYVoTr4Wig497jghgge/ZSckrwDU8MG2ddzvvNO
EHnacyPNN8GYEbJlhMSHalDjHbvgZHsLXCojjpBdEODnV4J5s9JkqnT6OigLOTvlQ80QCglwfC3C
ONhEdO3wGxhjjPddCTDVWEwkDPSblTN6xsHQ4kPPpKs9DwzfI36YyTcz/aoQwGZpVlqqrHw09F3E
zPE0mvWTHRV7jZOUA08F57HqHoToaE9t0iIN7b1TTjeoTy5NhmeDGFP4CCCKrw3S1pWa9J1R9/IU
OQ7ObLe71njfiIx5sIwHIWNojyZzNrv1Dza102quDaI/I5/coQUGLMea/OjJD3Y3zgVBWki1VBw9
YPIlaqaqUPkt0a2LsQ9SEB8HqjikSfB1Ri44e5xB9cagyCoZdfc3HFeZaZ5dObtPJnhBg2cfCrJ7
9gzbYBBj0AAh7rUbzz34dhGtSunpPc0TKktSD+8Klv0MXV5uulBBvDc0HMPZgz9HlxIH5xgl/TpC
Ic4Cn5He7Y9RHWZnVMD+6ubvXmZXC2+5Swcuw7nFUUfUHXbF8BV5EgBa8K4t5imGgjDkeRepzMiX
xFSVcj4H0Uul/KVy0V8jiCHH8Pcmde4jz632EQ22xZAt5nlZCLW+vRG2HBi5zkgBkb7CiUSwniFr
dvuRECV/OyOQOioUr68kM3IW1Q4x4VArqhCbZRRDN4iR8r4CUKEfmM0nrcunoAdpZhkktC9/qZAV
LgvV6ktYpT5Pjgxbpo7LFx18omam8Byrdn+jDlA3JxuAJ3Ib8yMC/w9VM+uZJrC/qYqc4ElbWK5T
Uk5un5ibVOMJIv+DHIfpcpOkwipx1jeU3IAEghAPm4QtYyyAJXUMvtH53gOTcO6xs6tNCJUFq9CU
oHQU6Cm1lVprq5E//uDXCqdzXlxK5mWUS6VDNY+zGHMZw9IetMqi4WaoQQbH7ubxvX0pZ4Y8cWfv
Ra8eZnYpz2Owb0eWzkNaGgeo20eTEJKniiXwmqAKdpgGtmC39K63n+9zJAKB7b3JEc9ihA7JNvK9
R42jGbFvb+QYb4JpNBDuvakBFt3+tVrOIUyTir/GGjEfTjp9xcwJKSwm1Ffe+L2mxogJigM/Lg9q
atJcblLGXwfqqV9lRQ0B04NHWaWnfWSQaxH5Mr0MOn8Z2nrAxBq0OOww4mQeJj9uHpsHWItpTjUv
nJHvTmuaRzkiokIGEry05VEtNjsS6je3bJSCaJdt1kchBRIodoY09aouvAnxdHYVZjtuHMwPZ6fy
wNNOY7hOOs7HAT2coSv5c8xtnG7Md3tQVlPBUynHKLwRovy1EEDO9eJrxIADN2KeUjSi8XgFLL4n
Wja5Q6WI+jSGx+/OefY0OP5uSgWco9l7FjcTZVs09yW/ahWq3CosIfpYREuaUn31ITNi1ArxYylG
wnZDPrrUZd0yJt38fUyp+IrhoYx1/TpBp+JNGqNrVn5nLDxchwWYn1tliAy2fxgH7920HTqYfqyL
df+HIdKK4lKH0/SQNpTZao4w3RTTGbt7+6gcisUbPUnEbo9Ur0JZmxfRzikRW3H0uOdi/mnwfeJo
nQyDLlcXEo5nDxLAJo6D6s2qqk0Y6urBsrIKrnzBA6nTHmSZdLG441NFY8ca26n9g2FESGaXTbe1
OGP0MEwPsPhZZ+Crv+FhEo2cyo3Tq8hT8mqLG5GFp29yRq6mLhabhXUCfmyjOvOTaVNxmmJ7JHyl
fr0B1r0pAfmY286dCpuZZ5f3YMiSc8AW+Xlq1TosGd5MU4z8sU0djGGDYGSqTabh76of6R/THi4N
LKABZeKKWMthl+eAmPHBnTKPWIcqCPKdIwBCR05MnmIUpCdZUhJ3HMAPNvvixQN9e1ORJmzrOiVN
EOgf2+IYJYVf3qkYxoHNvHldcQMe/GnQB5S4BW3yohR0iunSMquKF39FBClL2N79sJh1QZPHu9DG
7Tx4hrU185hGe/lIiJjGsJ4xlefP4Q1hcXtnGHGwKxc8JlYQMbr1tcQpvutVyCZ5Gk6VI8Xqxuql
sAtW5TCUT0aqvF3Zak1d/4+fjkzzC9yBd6961h40z/kht+NPpObHDNt7MlZq7zCF3I6VAAcPDPyO
b+yyoDnfcNVEMXdPZcLApiiPiSnfqrjb3fBcykFhfyPSjUWBMqIjLLXO4+extIhth4JzOxAxVIK+
KPOd2+ZIB2raH2IpaJIrn5kVBs9hjP6g1Kpi2xTavNwetlXi/JB9rCF5pMOFZMvh0pt4oKBxi0Pa
3rMaufCQXs73f3wpfDL7KvO+HqqngVkC9RK/5bjhj3oAKXT71WynJcX70O/6Ax3B9N0OfYXbukOO
UHMRyMmxn4yy3Tad0h9lR42LmNC+RlWRXNAw8BuagYZEtEbd89YJJAj+OH2X1pl4yOBYej0Z9lGR
fs97j1Wta9BZKFcwlFgiWnL9Q4e+/Z54zUWb38cmTH5BtEHHIRhR/6EGtZWEpxb+iswYs4WLA4B0
mzfDgCGOFOWdGa/2Glw1zRjtRIYKwEFqeGPIdAgEVoLJuu02/YJ3tF7lJN6yorCvKiEnM1CPYRjk
kNTa7x6pgWvOlOB+rENeRBk9QFOUTxYYiyFzthB2eegPTXlFVPYIk95YMtr5xy30TkOEHwMWkBMG
yPBQgvTb3tAJOhoexsXklqZTfZwML34tp+BpAsJ+NzUiee0TwZTNSwG6L79pL344yRO9GxtK9ZmD
u5NGevZRm1+rMauZveHqn1vgzYYGN1qHAkWtR2xKl6txP6RD9tjWHMatw0SXfNHwmE7y6Q8bLR0g
AETRglfJ90hEoHGHjAiSRt8nCqu8IdAbLPaduTTPfx74ja8DlO0sqzD6GR0vZbRNXNFi9+fDwS9V
0RQvUaAZkIm89HBtg4Zsy/41ZeiIym00zmOMYwXtb3uJHFiSpAffzhMjKkdodJ6DYwUEoUEVsiq4
UQ43QPs8BfOROQWNQ8+K0cua5AucwaPHiXVpMA2uzE75R9PMGjLjPego2M63UaXGa5P/vlU4Bc81
2le4T9bQERifi+z85/leZd70UPn1m3ZkwPyW0yh2MAYi+Gi2diqeatJ37nwrdZ5Sdq+zWxNFYjoT
ZWlkMazpj26g2NZ0doiXYfKYPU7hkYuS/NggzNcJBpMNy+OTiaLqvgsr9uIL8Jxdkv/45yUgKjTQ
++j6YHtR/W1CHLiI7cC6tHV9MtIlUwWV68mNnbfQCPO9SNg7og2AiQdXqEZpfwhalR54xDJ4AmbE
e7n8EFErDyTHLCEL1aNrYEQrshBhCcc/PmK0VMSgO9AIuravXiJlXpEAusyAXH5FAb82cMa/lAO9
lZE62Nzq9pK6ZXOP642egduBs2T6jscbDtvyb/JwVfXaoFnD7k6CfCwudeVuBstUlxs3ppf135E+
f5BktpWaK2eIinU+oGJmw8/6RjZM9mqiaWLnR8tKgNuKBFpMhBkbIbuznUcd1WALCnlE5nOX5nG9
vmFkhE6dh0jHqF5R+qF1/w1QhLuD/xhkvMc1DaZCyfvbSxEM2eu9xrfGsRoa27jHmMs4CfVZa07v
fczutmiJmW5C+RwMr5AO9nOexp9RXul15gjmk4kb7DKTfQr8mv0Nk9rrhPTszH6oekL3vCV2QOCP
bDBgA0NNF7v831sW7DMaA2jF3twbveMNYHw79WVMrdxE3lGgRMJLmYDiaWAegwsE8NhSTt76tlqT
4ItYAuH40qkhpoq2bZ5U+yU4AvND8tsE6UegergjGXxp4Gr7gAt5BqXHIlqHg0PMqcYP5bnID5tu
3GqXZbS+cQdEmh+HDIoimrNk2zpBSl9CiewuXmNIAyw0mvGrNRG1lBkp4X1HFE4ZQjn5858GzhDm
L2ojqka+2T6hMEGayAMKB/mm/Zi9q1V+lK2XXUoQVpxGfbXqS9cm49RPnySGpXOYND9GB+/TjTY5
KXQs5kRCrFX53vPUdsFGqd/kMmJJtXK+1BZrQhC1a0aPA0scjZYWo9/OL4ivNsLwRUIculecPc2S
FoMclT+qmbtUgxn8SaHi/aFERwySYPROPensJipE5FpUOkOIkujWEtS+Zx6JHDHmDonpMIqnMnSY
pGbNV91MBmt4uBwSnOZK8ci5nZW3U5PTsy57i5XwGYxataYRJP1tgDLlVwwObq8qF/EZUW+06WpA
2dKDlTQYdgDryjqYgvBixsa7fCpYrt6SfYYLQpTiECDn2U8kvyd1l7wU3YWKvv7eOQX1j3KTF4Ag
3p9zx+ECWH6yW6weyRy1O78KnDW3rbdTflueaqPkdnLtZwccStORi+XF6geuzIsw2ZUnGLnvh9D/
jenMYhDn/i4hFT60rv42J06/g8LIaCB0wpeKmE8du/sZIcsaZXR/X3XGYQSjBwCcTSi7I5yeeQL3
OqIhK+IQqXYPSm4p4I2OOJLboRKZPk8L2W24dee7yJpZJHKSDR5Xt46nfdlQVE0upmcZM/EtS/eo
EchcnGD8iAi8O3ty9s+ckRkEGHZeOWfsc815Fhbz8NJaNKl+7rxxbKU/k7x/dIrCRxsSndisTaQ3
19lhqoW687lsV5lidTZWvbe5Pe2XJTdjtulye81T91z6Y/0gVMNsWlAX3FJObNj3x7kzj7eHmVzs
08oxuY1JLbOIaVkySG7fnZronbQYDd4xGHhDPH+bROqpEoPFp+wHJ5kPj05uHZol1qqprceWFG1n
dvUpsfCC+/MFZEm/RX1avEzhNAOKoILKaf/kAheBcGSzWdQAQCAuPgnorCduGHRRc0+NbpO7Ik2t
Hv/Xb2R5KA8kqjGWbOKHcBkpTHn4G7mY3GG4/sF41d6poZI5uSYwKSVO3bVX+P6JlvJTI7dhNc7Z
ZdgZUVV1iNpvqSri0j+5CdiFQXiPdpk+44fr4M1E/mIW4zhp3XhDLi1rMIytDJC1WpdmfozHlky5
Pg+vfYC8qPGz+qGLWMlaPDQ6sqtbe4P78zvaShDTWLbX0m5+zwgQjjnaQJ5bkU8nF29ucShFYLD9
JavqOKdYI3k+RntJPMC1LjVlDtsMLAmQ0uswRi437sxqnA5GQ8Tbwmq7j1Vx/wdJLJ1g18cZIWuA
YJcGOlOMBuH8oGRaolah7cSLW4HGGtQVW5WUDKWmeXWzKWUIx0TEEOmJNwYaRY+X9fatKexfJXSa
tSwE+VweHXIbJB+NLvd5kX/rWXHeGa38yFzmgnXKuV+KZ7SBw6vUAOKqfiGK3g4SRtZ3RcdU2Kyk
+5Kl5jWJ4fp3pYQCXgzF8T8pYa1oGJFguuLZD5/ikZ3TnSu/Zp9hzTpDctfgIttbjeLh85CFd4H/
KoxXz3pT9lvrvKBQWSnLXXk47x0bUTU1j2UbG85bUmTWp1IcCAm2Qax0+648EGHetw2e9Y+pfWz7
x2XQ+5+mFZceoyZJZeHcVxKXu5GfBKESzHmjtzGSzD3mTUPFNeJjTOCPIt5ufkMZSubkiLDmwLD7
wwwWwawiA6CdgG02/iq2GXMMhCw1dvtG1iR70BjzIOL0h7ZzntFtbnFn8eRJredhDL5qy92WFVyh
uaqNdRbJh7buLhYgEWb4vAonPeR4RaNKg8bzZLFic/kDhdIr2YR8uksekl/Ko+2lC2jHQa+bDU9x
360Ck0d+GqpnmkrYR2yNcUd3QfXS4rgAR5bhH+kYukxbA6s2cuchzHC1x+QUQUoVPpvNxmaDNZOL
4BRiGwlE7Sg3DdskZczn4yNF9FCqf5Olav01S9UypS1MwXLUEa4Qf42tLVVTB92YNky1q83AuOtu
Wr5k/kPWUu43zlSzvOKLJ2q+uN7ff3n7XtSRfGkGyGAUOvgr09uTHTVADowyJ9HBNrEeSWk//vlS
U91WA23Pf/y3//4/87wf/pBmSfv+S/j3P//y/yl6/P9fqvjnT0wwCDI6lfzo/iVV3LccPijeBf6V
xHX/b7nil09W7v+Hn/h7sLjzN4JmLMJG/Fs4rUP+x/Cr7Za48r85pCYHAaxeYpJMk7DakiS/+H/8
h2P9zbc9L0CuYJFU7Vr80BJLvfyW+TePy5WAF1MKfpJ863+8sn/5eP4vweILD/ifecFcZxZeHp+Z
helYbMH+lReMgS2qc3cyV7HEqZVwUm+0ch9yR2KhCQC8TtQwK6NKNqHPfSHi/q0kcJCCmp/5p3ft
76/tn0POnSWa5q+vxfckVR5J54IT+19fyxgTaqUmJG4Dg5CNMggC6D28dXpE3QaXD+plvm2cJSLN
ry8RZQy9AqmH9ilQU7IXPOQ2EAQ7FbxU0+hvVGFsO6fN199Y0Tf9W+FnGGRx17MBp+cvH/qSqi8Z
XbTho9pWdXpdvhuOmqwGxb+vK55FyAswWaau6oBgvLkFbDamD57OP8zYzP/NW7BkvfzlHbCFawYW
lwxLQvMvScL26AWSNliwSZvdPUMFawsSGe1Fg09FMwlSZVz/m79TSLG8sX/5awnFIRPJ9UUgnGC5
SP4pFMdzOlrvBu0wUICNOSh7heiL/VcNXgnXYSaHt2SYTqHPLBZCLHAONX/1LZmak7duYFEQk8Kq
s5g+6GS8c5mzsY47N6Hemdp955HnCftzT2qXvQq3uaZCFAnDcULWnzAtPg0SI1eXybsZ8GHiMd31
liadpMSDEw2fKVqefaJBJAk/+2AMlu/kXJJWg94Yi8C7+CHcAaFqUJPSKLfuOH8CfztnfrUnXMrF
0xQcmql6L22a4DHbGtMuEOOv3tQYtesOPR1GaxB+gb0e28ReFUX/5XqUcUFysioD+3s07MLERbDD
nbxq4/BgDeKeheKVK3PaGNI9hfPBAfNnReMd1gz0nz7IuAUMbSoQWC/F7NEV8bbQlr3SP12neHoy
ySTeoXMBYWhcU6f6yJKGMa44GVbw7HcmYTUpRttG3bUWc6LI8J4LHy0i01aa+XYCMeS7RzvyPz2z
ag/YxdiB1cWRPB9oE9WZXN1vJAlsfDc295YFy0UHp9mdeeVwnl12mpibat0/ZwQBrJk9b4OkfM8m
lxAa452h09OU91+DYsNSq32P/4dhRXr0JP7xxb0Gm+vDCEh1QiXzBQqKGI6+3OZNuHYByy9Lkuqi
Og8bPUVn1Vg5fqCKt8Y6UIAwER1+8AaIPXHUJeidta+oWiW6q3iRvVLYTEtcQB+Wb1PCWCu2PvNK
gG7N+B8ZUj+abfWDeewHKdubiQMOTYP11FtQVjMDXrBieeXnxtuAGNIK0dSm1qZqg59u21A7Dfr7
NIGPiJJDJUW4kWYd0eFwqbKAfyBIBiActqakaxAZquBnYTP9Yv+Urv+LvTNpjttqs/Rfqeh1w4Hx
AojoXnRmIidmMjlT4gZBiSTm4QK4mH59P5DtKkn+yqredNTCEQ6HaMokgMSd3vec5/RcaqPf6waM
QbhPtHMcXOWRfeflCXOmQCtrR3O8wm70JSrGx0lZCARRyzOIi6DL031GfhEMRoy5Ye7t0sJqAheP
lO68RBnDO2F0IdcivpDWaYiJ18E+g2d/50zp0bcIrzAp8hvhVK4ZZLdYcMXK9pKHdkbWkk1XrPxP
DawVHYk03st+N2XebQmefOhqmlbeTR6T+DnndK4GQHRrnVZGjYHy2kmHlQ4Xa7V4nzgfPdB0ZRNM
lw8X60ZmaN1QE4ZB1drvSCCdltjhqtn6Q9sdmsF7msI2wXCfIQJ0PeASYVZyvwQD0Uo7gh5WK1Xj
zLQc6O11PuwWLkfWGQOOMumD6lUtBlmgZF7YPHLYwMqQecW+G6dDxBuB5AmMB9WFZCSvN5RgnSET
tUkJzADhBMe7Gv2j0JaU1mXQz/4T0pElto0mhaxuo+KpyPtrqNFvbkWog1tH3W0/0lxOQYrUUbMb
qF03CbHUdgimveZIxsz7Am7QftDKW4rFZKE0vAbCwqifCvGcd9gVaVowkLx1NEQBZ9j0YNfOLX2W
+ezW4N0nICeGDdvWl2ytizOVxyChc2C27QZv58FzWogaBYV/15UPZXuV9GF8k3lICQaBqMOgdy1L
HMN1pr7kaRf08MEMD/MbWtSFzfiRF0Lu3JE8SkM+Lzm4CSBdDtDiOmqb5f2xsDrEy/yBLbM1TsbS
eh6WN81SKNEi/NOeLPsg08MswPK/ykyb8q2MJAo+8zYvPMiiRRqRmkk9Co9sSsgkZ48oMZ4jkJOV
T+87hT4GdTuiRGyCh7R9iDBQvLFZEchi+l0SmCn6ItZZWv6warNQ3NiNeKLVwBa9qL/Y6wMo/jfI
XwhdteISmniQ8SB54PRVg53GWmCgDgaAxrAXC9IpJtBoaEJwZ/tFMGZ43dLQEiB66yej8pHBttdE
ImkBKa8ERSXqTdl4optBPNPL4djETMGsXm3ScUYf4pc0xiTo/I5zbcRhSHgjhdfetdb+EskErxaV
udvuQSWcqRfmON80dFw4XotliD1ac8Uq0kyS+hGfTheSFRqll8Yln8NCyCY0nDIV9W1gPh4wEVok
W8vEOkA//yZp2LDofpRvIVGYqNlyP0WUOLQMye7a0zzOp8i+z6Rz3TZ681T2zqHKCoBN+bAXEXui
lpLJ1hHxl7LSPloDLa9HThR1QLUlC2zakB+G6D2cbky/NwNQcNvaZvmQMroZlTxKdBErlXvgL6nx
IT2dg3QCi537GD40cWOVxXUqvUcSQbEtofTbhIMesAFogn7i5ehXoiLKHHjYFVWKB5IqqRvU/KBH
FaWSQMSMniPeCIqVEpkmLRgtAZRFZ3YVhhWgR2mgHf6o7fl+nGF8gZLwSKTdNQxatISw8SbtrRVl
SDUwazYCk/dGCjcA9cOdTHgsRzF6a6rBaLy0uxZvygEoDC40wjiGOfIxsOCPdq3yaxfW2z7Dei6V
n23a5AkNA4nraU69B/6KyWxlkJKI3C+IF2QOwTgR5TQ/XEUNqswuVWMQj72z0xv9Q2SMzZYA5ORK
4rBeVWwgIqF/IPm8JBagezyJmJ1R18lnTbn3kaEdEyEYUlBCp8F9aJvM2nqjyR8QgqOZirYwm/KV
avMrQnTVlqwYw026tSLDONL3fTcFnYl5IxMvGCpS4onw1uee/NwtvmwPLCyGDPlhaSWvoyO03WJk
jggGRCjFW9FmCLhlBlCoMVzywvp2P6Ow+DY23Hl4jD3jDVilsypCPw2KO1WacG2ztWptc5uk1VVi
WcM6HElOlkA8RqPbYNIQ6I4tSUV+PznVGV1uv2qxXK2alrKfUc1PXoQkcM5QL3TGo+kSDI7szWtH
env4l5HcbTSBJLGBkGEOerjTMBF0pv60zOjr2iobypI1zeMFWpmp62GoL8SuDeeeEmhQpDehBhXW
HKJ6XaiDWaOMl83i8C2HYMrTl0F3sYbDHjAbag1FRN8rRO+Bvc49wkUat6nPttMana8DyZEwRCbq
FH5vr8re5fNt+mibN11EabemrAvNSINst9Yi09hoA8BGCkInc/CqbYKOej3qkWBzIHHhC1IRRRGh
/XtqFLSD0NhR5VwXcwwcfZNXV3meG2cvo2MWI1W5AOnchtAdtvSa440AP2p7wBlQhTEXEaYVE5Jd
djOhGywrW6XIb/TBU0TRi2nIswBYSXm/A7dWghbvS1z/5rUUmrvEdSSbarGAVwqZHo8g22R2dWkz
VktjDrdkbuKFii4p8RKTGXlXeiN3RAeZV/jedqEZv2shmxtKjHRMl93HBNwc0dNsbukN3MOyI6vM
zfbItMTJx0HOZsj211kVVfC7unOILWMtE/tlKIkmGpDo9tKiRW53IAUAglKnFg+DATTGR7KVGe++
ZkKtKxR8YswzXD++RqIiabzF8VYfSRkXHqlOAJU3Su/AmbnsEqQmgdwrvw0YErtc9C94BUdwI1AR
w6Z5g7tXroaJ5SFP75TGJzM4PtbkCOBpPBHZonr/ZtDiN+yXxIW30bOoHUwDCt21kOmmjXzG48S2
sPHpwllxvbUSWx5q0RKeRyXesfZQFzZAWNBC0ujBjOzeYgwCpZXtnbb8bI/hZzngY8ilnx/LVibE
0LG5nMuWWnT4IVssPnrrJQdI/4gFKQUOTzZtm9IEsSYhvjHpJdoKNi1vgY3mjWIV9aKw1tdf28EZ
lvCE1yH33pLlrarG/nPh0RZr5YxcVjPf1fjJmw1rJ5Lwy6zXA8NvJVP0/JZub4ka5TfZMDvYXK5y
RJskxaJyMxqWTMfb+5NxQxQyil265FDAmrWEa9tAzxEm0rby0WoHTtcaQa4+TLek3xie2jmkgiB5
7NmlufdzQpdLY/6dmuRtglCczfVmiMWp8I3LZJDdVkXw/sgwpr9UrVlEDyoCRY8u1M62mSpZYdx7
yX4y1CnwZZ37Zgvv7WSlFqqPvuLxrGA1rDWN3W2KjRJBYX2wZt+/6mCSQsNNX+GFcw19AwtsnIMR
qecCPkDNYIHYLep326L6kCrIYXgf5FTviAaB9FPdwxNZuxoTEDZf3fOebUCSwdSoezsK92FZvGeQ
JDI9/Zhq86w1+ucm6j6Uc10540MtjUMMgGRNGxhoeF6qVZWFCKlvIzE+Zpmd73Wv1wPUkoEU1yWb
rCHvw8s0YSwmGO1Va6t7KFO22T0anQkPBNrtwCI+qvaLPWdB4rGnqfFQZeb4xXV7RNBMbsduYu9S
kX+aN/kTvV+xk65x0VX5leBmwiwMkhTna72e9K2YUaR7eOCy3L5rm3bYVra6lcheUMyuZweDJNSg
Z9rJF84Wb6DOV9h2zp1A4uslDI0wzJs1bqYrvRWwNgVl2aJnWyU1FBPKuat6s9v7OluhOF06716l
gReNbmMOTWszAp609F+Mz3W6eLi17jrVYftakbk1EP2x0vtdQCqPv+m8zOEoZNAYdL2zpUCWpL6x
CWs0FwyxzRSPEzYV8MIWqsANoPLP2HyqVQwqYSxQ8FZ1eVHzciZCb44LbQ/QUD/OjoY5qrpxmhl3
kXs3hTUMP15Um5rUyLLBonTVsJAyJKD6DNpN3rLdkJPajLLQ1n42QoMS08UsCeAjPOU8O8VRlD0m
7es5M28aq9G3jWQvTuDcRtqFhk8JoLqxJNk+D3b1NSGhKhBt+c70mQXhsjFDpRwwe4VHIsHuKhyi
Xl1z9EzcD232G6JRvMWzozfHQUI4LWLrvWh4FVTZHrp2fpop/nLIny9eMbkr4Lwbus3dirILaA6U
0gh8A/BEPZqXa1kpfVWQsKkQci3ibyeS+iUtXjvYQxBrRrTxRAZaaXfqa7Ncu+OyJ0L8liA8Ya/U
Y2sCF5Onqj3O6bhhU3SnWv1SFzRiI9/fwFhM1nDr112PmNqHyDmYzzONH0psgAz78q218RtHA6G2
w/xu+EIFbHLj2Cm3lmSRkbX1bmdM41k1viZCfgmxxaEXru4EvrSzmum0uYlTBGP83uYvrUKvV4zx
tYyWuc4VD3NW7Xv6+qvQw34lrI+kSUAPNxB2UGR7GzxR3rp3qfVMRMsijd0OuIqIY+2PPsm6hNGs
KRa1EAzo6jeIphm6VMfM56ixj2ZPurRQICMJ1sNhSkbz2prvG388V57AM2b0W9sdXtvK36d9AvGl
vIyGvs0KOwChsxLUCahONk9W3V/jAqXhM3SfFYoU/VPmxqAnk7ceGKIhrlIQMBs2z/nJNtS+M1gF
6P3Fm4hFkkaMxbmS1dbV3qLy05Bj0Bha54uTYL/yCuIwE899RfzHdD/CPMpM0W/sqlx3VeKs8buY
mybV6m0BpL/G0dEfspxhFVbE3ILQs0Fbs8KZFuDIYYEGKDbTK6CJG51dNCIEtDnYT1aUXMg6VDYl
PyXONYFv2Pp7eehygcTctY7UyNE6Z75x7kfrdYqy9CoRxx6MOCr48jQSmDKPnn1bu8OT6U4UCkPV
oBOnL2nZcUQ4R5rS3nDpQZHuiaBAHpOQMOFOtzmlucidNC8+9b2+XVIBtq4HEghFJUfDnk/6sdMp
qyYxSnUSL3caB67tdOXGXQjJhD2XP7sr5Aw4uzMsxdIBdljIt9RsFzlcA0Anoe9fUq1OzA/lMgpb
ugAraTrOmv0W+Wgdop6x5jyRThhNI2o1JEZsx1CZQedTAx24+1a/Ax1ckS6lEwWqmzljpHsoE0rQ
WP+7kAm6HWCT2ZF+dOvFnSKrZDc0lQSTGoIYKuqATEmGRw9g6z6F2XzF641CtUBZ6GIATmm+weIg
3xEoSmzW19hv3wUW+2DIxJVTDP4GodCxmyED2KMjd6SUQdK1ANNhkV9jMgWRwOulz7Z1wFF1KAcH
4/YAKNRF2SAa6pyi3PMed+tc2+PvsC9x7Z/Grhm2eHVsEBEcIYZlgqxFeeJkdOD0cT36wgYQhCuw
T9JdSpUsQRR2wae7ckvbOsZFuB0c5ouwH/EZGfUi8VlhB0KOkEZBMTFrFZC8f6/ijyPYtV5wCKzB
xZJBuyYRrEJbQR0dVz7oCXb7KPX3EOzlqSo9+BDslHtq09wvhkenEDe+w74+Q4BBN0IeGvc0e4V8
rFG01inNgyLxCy5fnsJGpw/gODt4K6xjVhlf/BYvo2Ve2Aalh8pDRxvGFPc4mIcsv3ax7aw4Iop2
2mkN6ju7cJ55e71NBzZ3P2neJpG2u1d5dq+6DKZ1X+0TT8uOKFG3rd85W6nLERggBkS7snLq5xWM
z9rdiUqsBwe8V0WnPmhL0Nwplv1BAn+0cFVBw+dkiNTa0bOtqfXhOoyrEXOWzmcr5S6eUch24cfI
2DrGLpyksL+pbPTa0WyER932HvLc/4RBD+LOwNbfJn2axUGHMwOO9dsL+O0pT2320TJfBGLATIp9
3WAfAcTP1HdFxcfYppW7r6mD24q6UDShGzVh+hwICIRBr+9KYOLb9rnRjeolpFoe5eDxw/CYdNqw
z+uTFmN+HkdvvpVevEx0yQsHJh6Vxk6OHDWHdOlANvOdoMC+c1owIvkyPPkTRdgRBUwP5pdYYW2F
V4a9bYUNin1+ZvXIopCYBnnWvrej+9HW9lcvVHEgDM40knTAVdi6Ky1vxd7QtJOEIbJrjObOZvSB
CG7uuuWsWRBBt4LnctVMGvT7Sb+2WXUQe22LmEyuEWxDmcVNkFAdQ+rrG4HicLnqlDSvKQSzdtsa
8by0BFdD/zYjEkPaMFw8L0Lh4RL2AkZ52jjGgKUMCbGZ2w94W811JCrJASN8wTkMNc2okfcMVD61
z2MD/xIB2BigKvo8QevbjEBOkKGkU2DM/Pc5fVqQRL2FgLEpLOsIRuySAuBUFGS+/SjmTDZ1BNT8
zxqBRIL7yljF1HEoohZWYIGI/0Ur3FhaTj+1pASmcccxMf7burV0yr5rSc3oo6nudMaqLxwF6QM4
R90Pm7bsy7XmMBe0LkTPUBoAjIwdKRZfsFzr0JimX/XkDNqwP12KRTtSN+nH6kRVmPqPl2LprmG7
M5fS9oyeNg3re9cNn9Mme+kVwc9s115saOErLTTPynLUScudTxgyUG9lMVWHdrj+/9tl/6Fdv3uv
rl+L9/Z//dB7/73n/7Wq2dpiCKLlv3z7j/b3D18EZZd00616b6a791bl3Z/t6KVR/l/95r+9f/sp
D1P9/r//x3/eijeoSH7XVP5LK35LeT5PtKd3TDXJ67/tlq9ef2jN//4T/mjNW7/5um9g4TBof6Jv
oS/6R2ve/M2CA+37HCTAzdsmr+efrXnxm3D4yD1B617Yns3r8mdr3vnNoZeuu7phkvBo/z+25n9S
g+h0/n3T0wn0Faz53s/vna93vQ1KRcPR0285IIKnpAiI0pUA612D3j2fD1z7OqElQWOf0d+zxxqC
7x7gze9D7vuuvPVTc/jbZdiWp3u6jaLEtb0fX3/Ngg4QLvUGPKtE3LUjOx78+htHa2BO9BgRCw0e
OLaO27Hv1gNbQcJ+j7U57dwhukUyj1JW29o46lWXk5fYHKgq7KlbHO0x3XPug/gx7qys25fZs4w5
Vo+MrlG+ioY6VUiZimOZ7KnjC2Ntl/1D9ivlgbH01b+bbX6/Rz5Ok4w/2zLFT/fo4J2bQ7/VCHGM
l6RHIGoRLDeWBLPjbsEyw2rO16P9NKkDDACPhULJch15jyN0cQWj2THNzQgM8e+f/vKLf74wR7dQ
gfoumAb7p7kn66QVGaHSVlHmc0iPDqTx4s1PwRHoASY1SKx//wutv751vNuOq+tC52X2vmmUvpt4
bSlyfZzwN2OMpCNmc6x89/FlJcW7nlHPXeqQdC7xsK687N3DgKzzqSoTuVb3xHxMB+mkiY1f3uCy
Ij+nv4+tequl5PcCw2N7KIEINrO/z+UJ38mqBMpJAgsdEkSEen/z97dj/PUB/ng7y+T+3e20GTkd
luB2OuNtxnaLR3NdmPWRTPDGG7ZC9kCoaXshoAwNY+20NzN6fJ/GisgM8ssCzNOBOf2hk/p9ivwX
o+rn9Y03jutyEXr5KHhM82fJxWxLPAH5zKiiz0ur+uwqLi7BuEkUPZq9La6/Dfp2SrTtypsKTgTy
FyP7Z7nZcg2Wz7Dm8TJrmfZPahOTJb5zx0jjXAMDfJXOOTEHDYRVL2s+hY7Y62PDGas7ykRQxq2v
SH+0Rvveq5yVsvrA9luC29yHeC434DY5afhP0NB2qdfTEDd+pVMxftIHLdfL6quT+WiiTkQd9eNn
CdSPPk/CKFU+cSmgK8M5PwnNwW8TBamA4+zdgeLflQm901mjXHehD0HTXx16DRsxTLXMo5RrvnF8
vc1yygKtc2yKaltS9FFQQwWcr5wzruacplFdeV57WSoDHu3leKaW2NCNGVOK9/3W6iiHofboOarg
GI52VbmojboteenHjAkRS/AZvz9xVeUp9vh+QksUXgqdp8cKCxeA45VvDLR0gGDG9a5jGHWcqhxm
+8HL9gy6UzbNeMnbi8K0aPXe/dKSgSUUn+dwAIbl4S9sWnnX1PdquEnrc0pYpLNX1JU89JNcFdWq
7Kaooqsu6ujUn1JfbtEJvtDM/oIi9SoZO57iJZ7NK2+oP6V1c8nHfsM9fFVw3yEJfTgx9dNhvLdg
4HggdjItCrze3jlGcsggMdQhFQAvwO3MftEltQEzJRQdePSUT+ryFxH3xk8SqZ9eApbHH1+C2ilD
MKsYjm04Qn70eQnXdvKc1ATrXnA0pluyD8mqMR12tLGgbxvvJJMW+8n3ehawVorqtTfq/S8mmn95
XYtI1oOApKPO+/G6SrBICr8x5vVQ3A7kvOnnabgIF0nIfK01S+d35TxbDT5furKIZHmHM9Kz66o4
pfOY/WK0/CymW54TSk7dsYVleL7zbTB9P/FFtpuFOgRph76WDRTTHWka5Vr06PAJpW2ISYByFyIA
yiSo2g8+1J15fJmcN81Xa9JOkfVQ/yhxGpUyqD0AIRktG8PYtrjK7ThovCuEKtU9YGtmcRQvoGVv
Z118jnzjql2K6clXh7xNM0G3YZLRqpdQ3Kk4gDoYsvMvnv9ftyk/3u9yoPj+fpWLsjNipcS0Fpho
tVpE0Ca+dAr+bWXQ3aJZE2bnJNcxOfX4+l/KpD6ojnJTBRT2F5fzL5bRRUjre8vcvqyjP16OYjHJ
wJ9rSx7DNmzIhQLO3vF1jgdpgXRL1tRGWdfYTQPTqq9T3ls7/tVwYXf80/5heSr/cRnLZX73VFAM
4bJdLsNFMK5jtEvxrIGxe7DL7hc7h3/9AfzHr/pppU38iDTF5Q7nTAtEn2+w4a0jQlT+/sl+2/b+
uCXiloRtsmIZ/Nv7aaDpbJeIHlhuCadeEymO7/OySXEqktCW/Pmh3UWOBiGfSrHZkg833OixvckO
pq9ulWoutnibaBdkCCPAi/395Rm2sVzATxfoCt3wHd53Sze+zWDfPfPSD6NaDqRG/BPZ9U9kV/dP
ZNc/kV3/RHb9E9n13zCya+xKZIikzFeluNJBOxIjaVxMl0AgpcBR0EahQ+YWX4l4ZfOaX3tqXUbO
Gz3zrdsgOOqbaUuzKFm1oroUOJm7ZIgOBbETiU+UQGrKT2OnMHO6CEsK5H7gs87StF9M9CjbLHYO
vcpec7icdDNzfTdCv8jM6IaYE2+TNqSYeG342WvQP0G1B9udyhsBdf0soAutZFuchavAWp2pSIcE
PUlwk/UlEfoSjQCae1K3lUyfPYlcQEbNl9G81cfqkouSrycY3B2IDdh+6BColROZ1yCHA1qXQpA7
1F4i0SrXCFCSygs8JHjoTQwOa/WnRDNvlZZDKYIujQn8QH6P2CAmjjkTEg0Zz1S16sg6t5n7hhpF
orlj20zMaqEwMBdRCiOhIMwnPFQD+dhIjBGMT8QJTF533+gISRHrDksAz52SRoGCkK4rqB2xbjyg
Ho6oX5Xjvfu7/Nbxw2NcDzvEUnDN9OYs63HaCVEB++/pAXsYPojJIlDWKF6V7epbOeKzJ/k66pwa
iYNNAaL+og3One8MCN7c8U6YPQhOvaQs09c0f8P6LjRytSnNut9nzrGX5km31LqVlKLSVvbrxkRt
6GfTMXeIDNZUckE5i35qGGnTm9EpbRBhVUNOpiPoohxpkbFIuE1UXfsJ7/Pg1G9zgpTSzPWaaBc4
ftxouin1kf0xDWiZm1+sWf+wWjvbj+HYoSpkd70YP6JK/ypyu+U4EhrkU1VhwM6fKPEpftafvSws
Ud1UV5HjviWafm4TFE6FD4HRx6ICdkAFqWFMNzJ8zWc2imVeH2QzFucRLAxI/hcAvWenM4ttm9As
t8aOiDhhz3iR0YFHdnTRC8zvXpUexrIi3TCzH+1x4daRV+LqJZrACIooGqN8kydkl9fR7AWj19wS
Tc05dcEE44uvkA+vsSyRZuVQQ50qAjFLKqxdkgSETjlYzuHvrvwaq+oY0nIcepBAxDpDWkbhHpU3
7XA/dM4+mjHWz5rvXccmYWYoShasY+d6X/GWwECJP0OBIjA3WlmpeQnFRHUkfKxf4rq6gpMZrooG
s3uvMGLU5R7XfOC42E7nFpGxGUXtSvTD/ZIckkVjTcoBjNLZy5CEZgwvVb+2GSNAuvmdpw23YsyI
I7WxObgId3k1MIT2/DDLDaDlb9vGbjdFDSMehdhd2wPqdssnAVi8pO7bjclt4WfbLrLfw8J7NVW7
6XsGgTIbk5a4mFD68YLZ/biP9Geo6djFUYHK6qsBoO7WTcgCJRVo53g1Yt2hOekFOVuuwtDaT84a
xWTQAFGyCi3CxqATLwFqUaYPtVUdfRDAKw1WmQZ+ziUsvKufEC54gV4kxqZYcskxxGODmdQnTxuB
HmO1SfNFBNm7/VpLCKmq8YJY6Fd9D5fMKG+tokBbF18GW7uaLbT8bUwDHgt94hx5yU+ZE1+iJDwD
OfJ3FVFUyFW6hMhkkDtmq30dJgCa6AvGoUP+7lDVrNKTlekfNBcJNB28ANg949VE7pzN3tlP+v3o
UGWNLVkxlZc3DdmHXp4/YGZHAxpiFp0n7Soy0iJIHBzves1gxvOHdBhJsqKtuGnGT3PSHIbxPWmI
w5q07sbs4FHQr6U6DHy5T6IXpvhuo1XiNOkk3RS2PM8IBoUoAL3m+rUTkmLXUXlfUhnB10QHc6z2
Vt5dBj16VaCn16j6Iee4PjIycSVT59oafeCrxsVeaPgkAZBNYWzhc45aeT1TXF5pDeqgVohNWsOO
soj0yh28U/rin3qMOnmqC++GBGAbjCriT08gKJu1xdbt3NK0+2J5fAQogb9yYfhF0LYn7TNC3vtZ
M68n5G6LRJsm/f1QWKh+9fYDVjRp9YX8pBIYTvmtpde7hPhAkrJzPvt0J0UGNjdTV6qFy5RNpxIN
J5Kz8IE2NhHLLGK4sea1rQPjzHqAIBqgX+itCDXhZFzJpkl2uuHclv1UwKaZQG9pd4U0zorSoZzL
Q+7UYo3MyQ20IT0WRFsMZXRX2/K1cPttPGOIHCNWjnqCOxPbK6MT56VOicuRs3BLxCcV0oa+NoII
EGv554ZJTG87PpRCO7Wa9mBBlSR2ODW8hyXJwf6cDeqAQJh66gwylAwhZR298YK9ABQ6A2aeNxo+
Y5XBZk6Km3Gyz0k3oITWTnmkBYXFhF20FzLJV/7y5hWnjAqx7k+bVGgn7cFohw1U6ieCzVYzNOQm
hV+SLvNL/MkZs73O7607yq7DvMMpvjWaC1PhtY2+YwgnCLDw0ePu0CfxfT6FEAKSY5rae+jJrFy4
LbpLzVpqtNqJKAZ4waibeoIjchdrglrbRbwD4XtAYmRbLOJFsSf/8ODjFSCcjZkYvKqbiqNJC0PD
74XYdpfOpKxF8Z1pw/rUEGJIRL9ecpzQYSBLXGPTI06xAwYO2AK5B0LcLdpp/IOoDdRVoX1WVNSQ
WXc3BiLQHCNipGt3UgNYie7ccfYuTadpIMhHiiEYdffREugZSNCpiaYs8k1vR4RiOatR2OflCniw
ntFsK/mUe+iiYxLrUgCbUCNUQAjwHi17YKFCmkDz5WP1EufJ0ctJXIu0E6nd6+XPFZe2PMyl3D81
067X+sCxcKsQhpRRGFbdgQi8dVHPG+HEty1GIKHj2cLX00TRnR6SIFaBMJjrO5UdqRLuoHRcy1G7
S1oRNNWXVK9upk47hXqMxJP7omNfh7hDu6ZBZGudR7NnQraPfaTfsLgROYCYolXrumovhpuflp4U
LrfriUm/tHCo5oBwZXxWyK1i5ex9rzyh9jouH13WT7vCaA8jvHSR8CqC+1m+bgveP3u+DtsYP9GL
IFGjMs+4e9b94N6PenJrqvhoUpVXmn1sEok6GF3s+GYqZBszyCfsj1EPoU4iQQMLGziGOgNPecqE
SZ1dg1pBEWxxOHTGtjFfEJ2nNLcqddXC/ah8aqsF0aSK6YWWV+ivC+PFRtVk6HewqTYjLhp1p7OB
XCrucwi1feg2Vn9ZcP+r8yJXC0EQKdwsnrgt0dSDrk4R+OK02HYsP5pubudK7iZaACR3I9RYvHoA
O7qMXHUeUEFHlYDWCIx71ZSn5e/FC20crGNEFqVQayPkR2aEfaF0VADsRY3VJ2eKazJsDbii2PND
baEtCmwhBi5pYc/zW8J66ru59i+RwIldEQTa15+8VA+k0W+ELM+Tbu4cgklnhSNFRJ+rFBGQ8xUX
XKExn+iBjvo4FecqhraNtCtHpW7oi1AGqbvfIjQsb/252VLBK5djhzqqIdzWxgaeHdJmY1505eS+
qvbUq+heL+5J79U2kySJoyFqIy19vKDlfcseszSLvWU/jeLNJ8mz0siNtMQhk/2SYJ7uiIH8PAJ0
62uHiA2c5GFrgEWmEccMZdI2sVrnGhCeLteJiYlTbewOUVC0N734pfcAlAz1dTYgJ5+b6uJ28JEs
mEIER3CBiOpq7HravtU+WaZ2SJiqmojNZdjayJS0XcZOr4aT2Ff8srx/0ItiQ5zflRrEwa+R0XcY
K8JiRGiqrjQ9mCZ5iBnKWggequ7k45AjftTTK0QxQUN0vQHctlXaA4l/KSa1o0UIx1rgHhmx989a
dNCG+VpFScysE0jXPBXVSO/P39mxKtfpkjko2LwUC40wsbZGlL8l5fg46s6p6JpdlhMdPHvNXTRG
nFF4XLkfnqs2vY5TYwv0ZDMkTtARLSP9djel6FPn8jhBBPE09Om1WpV1uWNLsy+xBEk8Lo7t7GJC
npKeHMFuEtfuiLsKHyjetYwVUNKs9IqZ+IXUvJ29EAuUsi9ay9Y6HPHY6SZGvX6DcW7nhFOPzZHN
Y9w4d0bflFcmOMh1RE4MyU7Cv0zOuUxrMvwEzaK+Ym+q3EMC9jzuMxi10ZZtEIrlSxPL+wIxJGwj
nfhVs/KZtpLwoA8fhdMfJhyo8N6Dlj5Y198aCOqp91c35LZ9LMmK3gWm+5p5KYpTRQt/Sd5o3Qcp
1NloGBFteeNULjMTovE4fOUFCRaYQY+NVUifdY+5GUOG1xuXpLBOIJM+SUJy1iv0zrV2VdrRlZfX
EsN7fRMSGIVfrTyxHACwzwClDIjRSx9qU2nfVmNxM3QjeJgO75sdHicnImIvb5868x7bKKowv6l3
Ff7D5bJcgMArC3gWIe3WbeqDoxx04n7Qqlk2GwuRVjeViShZuncSUNiA5UoaXF6prmGfVpV1KyPn
kADoIe1ICwbPe1CJ2mSJMVGhfy9wD61c50svJlq7mXEHres6JWoLRra4ePR9T3ldbMMp7H9v3P2h
VvqjFf8LYsk5+dpUbfXR/ayB+kEo9VAV/PO3f+U//UE/aKv+e4ip4DF/19r4i5Tq/3xp1Dz/wDX5
9n/8O9UEQAVYE6igwjR1uqF/KKes33RjgZr4ADyQLlk06f9UTgE1AXaCkAjpFFqiBW/zp3LK+L/s
ncmO5cq1ZL+IF+yb6enb6PsJEZERyb510knn19fylF49SQ8CSqhRATURlBeZGRF5zqH73ma27C/M
AfxtUFBCbaHy/xOoCf6tf5ZgbM3QiCzgKLhtMe8FWhb7BwkGahqxEm7vqzgdTkmXT7vKKh7MhGlE
SCtnnq6CjVLy4LfC23SMOVvXL0haFqxaMod7bU7KZ2CyNVyM2pZM21ObqF/UlqVPNRA1r3SfSXkC
Z6iT4UA4irYiLtNr/iYCMsYMPM8ZOB2a9ADkgpK4aggpHqJBW7ykTkVZFzrWyrKnhxyeJduvZNWl
7JyITqzivOkx1XAic7s+0sqkm9v6XdaSuY+x7nt9tyEX9V75NHUWxCZCvfbIMlNugXaMt1OWb5La
PTd5QRsmn68JgghdN/ws/QMjP3WUoX8Tj/Mx17HYsc+/jYmRuG4GD+/GSO3v4K5b824euFXIFBzg
HPtftuwwxuRM1NMcwJ9wTpZFQLGxH9IlhyJs+5cg8cwjfOhg5RrJPkxn7iXtQpyJPYcRLlQuVtFp
lq+ijGAf06w5J/QLeZRGkbv/yQpjWGeL/p924KJ7WjKk0pxfvpLW2hp/1NQOZkNb9tcy8p84mh/i
+E9+bb4GJlUJA0kSe0406IF/F5ZcMAQWd8SFD3HBbg1r030q039IW7pkCBX8mHiTkuApaDw6nznO
Qtms8Uczh7QVSYjBvdbwVnkdzY9BInFPecLKg04HnzQsG7tlN1gdvWiVvE9oVCb9O++rkSOodcur
Ie0QqtjvzAg+XXt64hg4MzROFiuhXjVP9LoZhqOwpYPfoFAbm1RP1tUNf+Yy8C99QZVKkY7dRlwn
NySomdwPZvqtXP+jz6OrNZCMpKurob7Cn+6BU/AAT6b2hWKNYbXQG0fwiyzK0Lc4N0ao24oq0QJO
bpE9Wd5yMBtCOH0rNp6nMHh50UGk5HPAwT8ChnuthvJqkXj0qGBemRB3arcugQbyTqkmPAOpW7ON
tL6SmrVnSDpnrTKT1EDaPbmj8VPUlvsS5SmzfPICyqWAGUQuQRnmzkvaQ91y8SCnm7Ec8SXv/uVb
1An8RdL7U/89LM5VEbNTDZ+TUKDjUlF3M7gIvHaLvwfyH31Lw2xvveHIwEINaRh+LqQeQf3ILWlG
ua3t7Ep0DjpgI7q9S2Cc6lViMhikVTWc/GF5hfn/BKRt7VfTuk0BejjjCT7YGtfUOWjkg/61kZMj
ZdaJip4cKdNrxyq8dDiflPsiym0dxFsPdvLgz+aa12QfpLl+k2DmNn3rGmsMfCqJyMO298+Gq26V
MNeZM5t47IbTmNE5jC+J/mOHEl7LCTHECfPLVHX1LLtuONuDeyI4+mHkT3PjlsegwCNGrCc/Jl52
JA3G9iwInwrcA3kzPfRZfhO55KXd6TEIwWizPhljQveE9jXJwQqppuNq5E00fM2+qk76TztKB/Zp
t4IZ5mzJEdxQ33eG8rlth+rJK8hYWIs6xvnNQi+uk39idQnd7DRVtKtM3snnoSZkQuMLzhHQ+OFK
WPSxYd8+MDgSzotePL8rSKuDoqingkHYn89UvOIjS+b0pcknniYJt5WYQ2RTY8d8k+60JxHYPA2v
Laml86iCestjhZBocTOx16uX6WGxgIMb3LT6mp9MEHNP+th6Y/0EPNVkFeLBJb9EvGEo9wm42lXJ
G8bDo0p54Lrua5o7mHFIAl9z/Kkk7XhyQLbm3i0JDqiJBxD59mLjT/0ZvJA6Ky+S56Vqsy3vzyBR
1lvj2ZeW3WOrd3Mk8OxtYzeaBUN6LiSgA3pGHcoBbEULSgH+FH4lo3I2ZFNxVBr2mQS/uQ4A0uyS
7qLHbzF3ezqJ2ELNDy3W135ir0MagbKBWRxHo76OSXpNcmc8mnnxOyAv1ztssXyblqPe2ywGTaPw
GI1V5dCBViHV6FDvLrH4lRj410rZ5lLae24w063gXOoUl7Wsiu2ff1OPNZZDSwJ7vt+5z1znHbxa
voaZOBl1clvHd31rnMw2YOVZ09ihkU87YQK8dMQ4rui9245FoZhSA45XARvK8X+lWIId6YpjLVpQ
rNK3Nj73S4eIPUxANloqSp1V7qmHOKvp+jKG236i681N45Dgp3kslQRdnK0itzs4Sn3amfDIwWNy
wuf93ffDV9FRI2NCdchGW9yG7q9E59toauw2BZCAxr6QkIetZLxXqXnM+rFmyQblDLvgu9f3/Lvx
UDP5jlak1fCS2NRGJPRajuGJAeEGbmbhKJyvJbnuJEroMc0E65ts3VTUT8aPdWBtW9VVgKhwxVEW
siIG4oHtKq+8UX5JmXLvz2qKvAqKQJzlIQrynzAQuu19onfaU+Bj0LY4tOhwziE95jrEzFL3bvZc
aIVDvYtyQiPaCOgO3bVpzHNVBF9GPHynDQXsrU+4ean30wxXE6fuGw2dVzPMAEq0ZbULF4ARuT89
F6wahj5/r+j/3gWyS1d5qlHVgHRr4tk5KNc0sqW2wiKAeTsLTJM1ZzQ4FhBRUqFees/cAEaL9x3M
AebOmYQRGIcOngMbu6tI8gtFS3thPdM1Rao/ABJhQoLoNBKi13CIsOAfWmF+jcO9UFNHCp/fM7Xs
O5Kq2lV2dJNq2EQKdaIy+T7RWDBf8hPfdRk9R6mD7Tgqlu8QboWtmIRMSBYCooUgXAYjBM9mQVia
DyHp/4n26ZUDC4N0jbF3NR6DCPBv0chqPwNCXbdD825qmEaqsRql/zFqzMYEbwO6Vux3N/ySpbDJ
jg4sB9zcs9Sgjo76lR17A1J7rMz7HpxH13pPIcvjLrR5b2XxKZHBI1jn1xoSiEeJlwaDgDq6NTzz
d41I12p0iDqasXnKOhZWC2SRsmw8KkWaeWt0XAbpb6RgLqRgdzA5t3P00S24VlDQp46c7c5IMY32
3OPg7LcabEI9hHUQsE5KDT2x2RdJfd8zNRAlh4zS/w2REpLOnW6thAvqUAY5oDN6JDPH32YZv4nm
HkRRjV2J4a80mF3ZPgLi02iWhtIQjWoZIuvRMX8XnQXJDJRLoqEuWGnRe4eVo3EvNDBwFGgEzKBh
MKPz3LYXXyNimiV/qjU0xoMeQ2BZo2RyDZVBjuGTRGpr1sCZDPKMDYHGM4gLhh5txW56A8J12SbQ
agaNrVEue0hk31ML0aYhSHJsYdwAQre3pTHdpV4RoK5qEI5G4tAPTDMS74oGWo4PNUeoAnyOBulU
9Ji4LmpvYDhH2bUv3PnuIy91rpHG8FjDjUJvZd8FoGf00ZwbSr2ZHpSLag2F587VUJ9F430GDfpp
NfIHZAChPQ5RoXFA0JduydoNewtSUGF3HU1eaL4LFCHwRBWaAmAhAWGIsBu0IVtjh4YMkjp1SCd0
P3RFDSdyNKYoSca3yCFhz5p3R1+ntaoMYHyWxhv1JRuQ3H3989koRP8tAm/e1NDXt8rsbmbDf1Zx
9VJk7oOt8Ul02K/nkthaeE2gKyl6sZBlViaVcPBUK3qWGwTleFnXlpz3NrC+vLx1NLLJgd10YPRR
1ZeIIL8C23npNeRpoZJJQ594wAOC0SAoIFmkhTUcKtWYqAVelKnBUYVGSDVVQflDbZya0XmtNWaK
izbwAo2e8jWEqtA4KpHa99y7u02uUVUKZlWu4VWBxlgZdr6xNdhKasSVqWFXBZv/PiZsrzFYBTws
oivxLoeQlWpUVg0zq4GdhVbJKQFMy5e/pYZrmRqzNcLbgtC0Ld3pi8pg2OQaySVhc+Ua0pVqXFcl
ML93T5bGeBUNj2610HfVDZtUk74gfkHevxYaAYan8YZn68aw5DlLzIUHuHPf8E0ek8nYpHDEKJyy
1vPg3dGb+Oo5qDPZxEBC/wvtb/V9r3Fkg/FRGim+3gh8BFIRyLKKVDBNVRki2qihZr7Gm/kadJZC
PCshnxnlC7vL+1wD0fRKKYyNF6lRabUPNM3T+DRqLYHbaaRaCFst1Qp9V9cvC9Q1vh7VpCksHHhs
lQazGQDpKW3uecv+gfKgTY7OFHFBI1hRsKsqx3nf92VxIC4OobfhYhC3NR9/oo9cWuttHaf1Bh4F
M+8gs00HQy7UMLlQY+UAR/Bt1bDmPA2dU5XLo02lm9YJL1WSNuDOu6eIBtdFI+tc2HVNAcRugWYn
NdZOacAd41MBJS+8szX8rsLxCQuPD5fc16WJ2FN8WNDyRHA2IaGu3AxwlcbpJXD1TI24YULP93A4
N2Venoj/Lfsi8yQSJWA+5SLAUqm2rIyc76DVYoK6sJjj4aW5fhrwx+Vo2AqYf5OG//WaAqhxgCGX
SdwE7U8u6Jch0zhslD18lbPgORSwZ7SbJ47r3Z8Fzn+06vq/WWL90zbs/6HYoGP6LID+PcB39Smy
MvtFXPEfo4J/+1N/X3f5f7Htchg8gDLj6Xaxc/993+X95TgeKZ7Ad9yQFPB/r7usvyz+BPk9M/Bw
Azssqf6+7nIiNmG48iM6FkL+YvJo/xWa/KeF5b9h+GJ8/h/7LhqAwBRF8EzY0oX/kowJARa6cIuQ
47nSrQd3ClecidFODoQ3Ik83VkzeGxyfEReCDrpHOErYkj8UFr2TovS3JBpoKI4FkS9z43puS5GS
afFuD30A8ZncezoAL5oMQ0ktdoapLrIx7iaKu1gnTQDRIOSXbcvmnJJzi6d1qXg8zMJ8MVLrSj26
vY1z1htqyR5jw3kda9nuC1HfZi7R6rz1ofvYl8Fzn8OOvpUpcyknoUJ0U3b2a1RNWM+YMH2pLCKB
71wGKYvTQrrqPuzRGLfTUBSwDt9FqIiFLMNBTIyCFpajTQRv0kU7g1GDQypIgl2X4+2a2GJBn2Uo
IrrXLeOXcDJaJeN0OidkXXnJkelGAczDm+ptb9v3ssqZN2yP8F9UnZaNQ+RjX3U1y3I7v9Y+t3XI
PWUnGB98waaCGWyg5taN4ufCE+2mZIi1uOcmHNgbMBaczlFLb5v9Yim4RbMorfVijveLwjuVCnZd
lEHt41HcUDEDHgQg0cokdunZJa2VLtWr5YAzQ6THQethvi8psCJ70iYemEcj3pstzoUpsu6FgNya
mNN+tE3nDPpgp0b/wWr0iG5izUpteeP06jrkdIj176kTzKsuvOc5R+yxF/vcdE5BkwePLGuuYwVt
1ZqxpElyhBt0YodrZffUdMOdY4vyNoG2tWpG2Kp9xqUwj5kVm4U9Q/TMWODAEIgvNcAr3EyYWQCZ
sWJ14B+O3BcBA5xy3sv0HXIwmIYz3sQVcvZs3DpmCayPAot1gn2iMabsQMUxpEbfYnOZetbaEG5A
1K/MbgBox5uGZl4GuWhH2IWrzZQGx3gsHqZ23hUDdsOQ753iDrVNS3HlMnXCj8REDNDJi7ZmBt8k
zDx6tkD6RItT4iHJv1VEYXhmWy/kkKh0qu6NuofUo8+wu8ybbkD+rKn3+HbN+kvFwbS3c7m1FL+B
2P37JA1vz+aZSrg9Cd+nJv4e7Y50UK3thTMbP2J5K6S9L7pM9XJWYHYsC5jEBzNhhhHcB0hZbBo7
OZp1TUVVxAgdiumtKZbPkXTSpvKhf4EQSzIlaEXqorUJ+9Ju4g/XBZslSQ6zSMDvMTftFqAC5biN
+dAHJ6Ks+TZ0+Nh4mfcRB97OrPC7OGWRrh172WadYoB0vAewCk+WyfHaywpD5jzTPjQkV2r5jtKG
cWWr5aOZO662oHc6+uvWCMT7Io8OIFW4pqXqbtBfsoCgNDvp95JnBzPFvsmMsZpcC9m6/bazEFm+
SuSz/lXRXqppCnFVeMu6sF5ppfzwguF1YUHJHo5p3EsP1KLwRLDLp2zsr7ELubkb+AwVSXyFQ8uP
ReMW2PAXROGTxfR98Kb2JDz3NM48Apuy/lWk8dptn8buz7OGp0odfLM74ScaD1XVnGPG3cLlhqIA
JC/YA+xuK7NpzYp37QNoOlYT34sYqwMoRbqWCAy7y9635C2Gq5WR3YalPKSmtasoasbfgItlLJ4a
+rgAZA6rcqqRJdgcZDAjwiE+EOPbkGrajlg3w8xEmS64B9u9hnyaazpzzpk5ngT0c5by33PlfdTA
sFoYR2E8fYaT2169kOYm7eMRqU6kxfzItE3yxRnb2L9YsAvdnwlaZTWzrgpEJVY88cJ1hV8FTX/4
EZVxUGCY7yD7+iy1PHBPEwSpDidZ30Eob6kQUvzudhZyOz+4rQ2VZKYXKwiInAW2Cvdc0fMdvNcn
M48W7GOkbvGwkd8X8XkWLlAXjCXch48OCDOiwb717LfZBesQVpJB7DF1KNpexzvTAHaEbLDm2KDz
K/DvLD+DXeuOmyHAJIWt1Si69hBRuRmG6a1ZA6SKGZtWaVweNDR7MzRK4Wog7oaLkG7jpSN1i/Zw
lyxBuZnc+RM7IFBaaV/of95QMl9uWUAD8mNejefqvTbmdG2Mw0sn+y9FncNRlsbVlnrgSpgHKyqs
2YLBxGmr5LZReCCUfpTEzG15Zn3GbtE/pLikVdbH5xgo1pZiPKydZbNpKCXDomToG3Kzjd05vQC+
Ag7FklrE+JabpHxNRrt+UF1+CnlNMd7eVC4wJV35KUs25TlgvmKp6o2IIf6FdNruZjooG+s7pJJn
FcKsNOezsLnNVgmP3UTE184cH4cBmFIdbQtl9JdGQlKfcsJzFi1cHZy1PhwRiJfy2FlThqcCq7e7
cuP02QrzR68xWEH2xcuYi6fcPBbh/DXldy062qCgP6PwL+Ec7utW4nAovcs4jlsbbgdDr4TIkqkB
owoZycmK3zN+JIelBcf9QK9xL8gLfkQsPltHfrZtsqq66bYU+bHPj1OFPwE2ES9kkNFgYhtPXfo8
hv4dWsc+TeIbUYQ3dRzw1VwmRB7OFQMnbYw01XibJKbDE0b0usdmlNrBNgy695I34Hao2he20+xs
IwmnL3F+yrl8yObzEMcfJY3tVv4SS/fMNuELq9lu1o7QuawV7d23LN3pLShLPh0V6oljH+cq6c/p
oPrzn/+nou9lbNJNOVHIGfnvqYnVV4zT0Q1gkRaDvQ8j3WHP8qrxl+loh+zJi6m6ur2DipM9yXy4
cWsTEDVl77nvMmbQMLpSXgqmbuyPcwH/Ngse7Zp0vlamZGw94HJZB4zYZzkUPxUCEovm/AHWULDJ
huG3I2V444rwbe5poK34zK4TPOlsjMJNGGAbCt0+O1o+Ay5momQvhwo4mTw4HFtZ0b2btWdtorZn
++pC8sVE2qTlG5YMKnUcrVRQ4VAkPLhml91gogaOHMpz7GAlnOrdhKVCRlTs4IDJPQV+e7exv1o9
GdKf+lV2xRU3OK72CNpb1HkfvdNC9R2Vv47bhHMZlhv80i0/vaDxnoJ1YewSh4NXinle09xlr9Nm
14VHFLinZRnAKVod734cs63rchlMDS4+zmvgZpjBev8CX6zntgnZvgpmhufoKkOn21t+vGsoN1qc
V9mJyxzw0GmT+p3HLeZfw9z0bHaWCKCgzLYohoguZv0d+K9S6XikVd3K5VY0NeS5AuirEPtYNZwW
BvP9pi/Ncc/EgfTCA86ApbYK0tPSuSfC4fZZDKAydf37UKKl5JW3M6xpNdt5BkUdeiZ9DLjB3YXW
MxTwj9FwPvqxfwS9mqPYpd2aBbBHJsBYw+sMnvP0LWxBi4hGPdoos8DeMSm6eM4UoKppeAK6nnF/
TT6XECJuqfC3w4ykJ0HQeotiyRPotRzp306qX0YPNcttFnMbZ8ltN7Hhqefw1VO3RMSPLJ2O4cQ7
II+8S2lyLns86vGj1RLdQX+qKfv5vQjNmCuJH3i586pM5yOo619GNd2nmHfWdeieaRa1D83sXaa6
A7AogMFVJkoBznnZw6Ytkuq36QjsS411TikqAeBWv3BnveWHokICe1J8Zed40/IJWM9diwdtcdGE
6+mQa8NoLnMkEyfmvxPA3w5B8WCMHN9t3Rxbe7x68BrLGahU1SzwWVnOzJP92Sfmb60hI8gaLMHn
S+xSfSAchFoWMB63qFUl0Tf8KH/LKvEkDXoMfLvifk4bHwDNU409suqBd9btbukSWttLfqa0zy9e
jaPAXWS49i3uaN4Uwaee7V8Neyku9RwdBktkQFT4niJK7sz4lNv1r1mFt3ls4pNM2bZnHf3lRlDW
ZF+CI63WvyYaoleZNaqN6y8LyQ9+UCzTtVVww1UeZrH2pwLhsQp8kvWe465smy2VG4+I1nF2P9se
lLfpw+v8BzkH6boeRMv7h6f4PBore8lWSVMfuwQdz56JFaW08rG5hsKJmb6Jrzay5tZemksrc7nH
TBaib4XyOMhy7bkuFFYSADIxeNNkOBhtlXc7O4SHKdL5M24ZXkwf81EgdrHbEua2/LfB420S2t1L
5/q7MXKfYJK8NoabPRoBWk1vFriBUy476RUW+61DMn7yWfqq/Jw+N5T7BaW778OEZmzj4qcF5Mv8
thLJteyXR9EF+zAhUZ5U3UurVRQQqOWQQKztXzAHX+mIP05TfIvtYcMB+474szOk0NK5tquVP5Et
XuJcHLxPS2mGflC8B677hrEQU3J331dhxSUPlbQ94kP51N8AitfPUIiXhd4K6pV3uWx/DzVl1E75
Eg5fEwxTXLTJDyw7c+sBLMsolJ8W+93m7Uu8H9UDymh+kd6vzLl3iSY/LBqe7CZvRqdu3I76LDHl
35PPE4IwzCyxyoQSAloVkGXg5pKP0beF7Q/d+F0s+TkO21/zDOESHCgzoIVpwgrru8mJAG53z5TH
xau0z6p9W3JY3RdR9D1JkCoiWASrYwC3oWABJ/yLObBI87RhVil8iHyIV27jS8zYbybSA91VHb5u
uZ4cw0JIoVw8c2I4h/5ahsrcmDWcZxcCSDYk3xbXSzsVPyOOhsacwl3XSQMsMjacnlHKjYA7N2UH
p58pOmdB6/ZX2r3WPogiQkz1r2gK7rg7xmvTyC8k2FkRVGA1qbdDV0hv//8y7v+E4QXWhB3Zv1/G
rT/Lz6/+n6ldf/szf1/FBX/Zpseui5o1LGaBB/Hnf6/ifAjVfgRPxzZd7x+cZ+ZfoAI8fGI4zOhV
svkz/7WKC/6i8cjHlGZagUkRlvufrOIi/1/C/3xh24MJFgD/wuPm/WuFW7lQDmL7g4khs9ssk9uD
ZseibdB+CCKT3nWZhsbaBvpPvgXCfak4iZs2WVPCykxmROZnNwZQRJb6p/BQ1KrATa6g/+c1NUjJ
pkzlDWNYf7LDG+m58ZlPYV5jH1vEUOycX5Zlja9VXWy4VYH9k3P7UBn2vJo3ztLaT8g0dw5mk31U
cOorYKyRhLbu1z49rnHDVAXXp0Ttobu2XNlxlh2gFM8nNZqXJVviyzI34apnh4XNPzs70e0cayfq
wrbeBdO66exOPQJAGNckdJyd8Nt4OyaM9cFUVy84cbs1u5L0pmApSeiPR5cMp9eBpNR5duP3llJs
VgJqPmBEgwQ5Nu+2YHZFXr9kaXsMFyp4QSu2d0sqLU74tNrlg6WOnhH9tqy4uWaxOtk0iG4yf1yO
Taw9X4FRnSpicGmN6SJcnPbiJRWpx1zGGxo5l13LWLMtcoxys4qqIyUEXKLL9Oyxb7nO7nqACNwh
QrkxMYOCPFFUHp1+KXf2AhrKiPPxPHVnajSSg+Msvzu7Jp0RIHPTe3WypsHZznYNeLm3wYl6zeNQ
S7mPhGWtagjEe9WtWItxpE/md+Pi40us6Te9QDyWjA6rUBjXWyf0T71a5NHPWx37M9lz8VYozJJS
9nbEvNLbW1gktPAsrIaE+VMs3FWXN25+xsEQ3KiKMbmUdvUOBnW5tOMcPvn5qzNV1UszWvUDaaP9
wDPXj4bo3hC28WhX0f0yGOUNYP1k2xuF2JIPw6lf/u7lZN3MU8ROU4zLJhgkKVzl+dewyg5p3NOY
DTLZDitQUEMV3LsBT1/fMiK0T9YfnQyfR1u+ctYc2kU3egeITiVG/nh4TCg3pE9sPOagj6YhpDx1
snZT4J0K18Um3RNby8NAA07ro0lIo3CZ/IrA7vacEO+x/CwdKPjgnJ2DasC/J85TAB51S1UH7yk1
XVolrc1oeLdqtLZzMkqijhKt1anuEj/+yApXr+zyB2HSM1bVdEXkBEMrYQybvKnWKVKZFAag3YH7
E0bTXSJKblW2ZDYeKULvG04u81eZsvoYJYaBQMR8wPCTFrRVrpeBoa+TEhpMmF/q0NlWTWDtsokv
GyLx7yVGKjjr406Zjbnjm5i3TuNZbAyxAYnSnXfzEGIe18RtX0DsrMjF1WlHX6Qqdk0Flzeh40SG
lCAExhmuGhxU2YMQtR3s+AqTReoXBwKwD2HjFPToee9jxTWrtWVwM9blq714vLS+hx0wLXeNci5j
GkzPldV8d7PCTTdiGR+0LpdCFJ9Li92UYTSnYqwoCewPBJaTYyYmciLZiIGirWLKqAhscRlCZK8O
FUooyd3kfk57Xibj0EyY+FpKQCj1BJntwS0i8D3Wm8Gp0mO8OJ+iY5PRpoG34ckHrX3nkTe/GyK7
vEyNSW1VE70XTYBbEsR2ZvfYcSBfqeE2kTJ+0PSixgYPayrxTLjEOeCBRFUgzNSl8o5WcnJCjam2
QTPu23Cud36l7z76NQ78GrsO2UFGjUTtelmm2xzDLxarBI6wVPgonYxbYFXc1Ii5m3Ypyl3aMgeG
isVzBEvOM7kaLZqpO/K1/VypTRXzWc/mr8XBF9vb6Q5me3JIAqbVOPGx5+BUXNyG/zTXX41LYD2u
vO2SdR7L4F4i/ffgYdv0kI6Gf4ssj67gbjILG2VTtmejrePjtEQ+Fxq9IHdEv4fluJ+UjD6EnZwG
p6Z/KunfmjL9yGyPuoHe8B67rH0JeFOB+6aqwB1o2urbw+jl+8rotlbtU86GWlMXRznExzAR75UF
zLEN1sscHxfl7hNVvgXRvb7KE6+miO6Wmf0cmB3nV3+FIL4f6RMUH97Sbewq3y/sKccUZDBgpCkg
fOPJnZpN7tn9zCJS7eehuydB+UJuJlu1dIgk1Znt2rbIqtso6a4MOEdqr57gJbIQ/Al8wkp4o3de
xSckcgxaxUmJH/KC/CXWqQOtQXyoETooGXCRPTLkj0nrILZWRLLefZiQiaTWSlJEk7ALsuOMjGJp
PQXgUrwfWufSyW7XpV21hZClA1HpkSzMEW417ySt0BRUCDRDRxGKVm9GHBeZtPeZ1nVMrfA4i7iP
XNLSntPSRdO+JDFqUMWaZOM6qtONNzu6ls+51o4cRCSjcIDe2iuqw2kL1jpThuC0FKyWY1JwLY7r
vq7l3qEZojzxgUKp0ppVh3jlaRXLCuhpaB2notdxenBdV56LLLYJ9fZfFMrgVKQoLqmJ5WmFTCW+
v8sajLouHtJ2yQ5z3VMPMTJShFpj6xHbiuydbVIBgM0bt3zXHxGyHOI5snj4Hmi9jk/FKtYKXoWU
V2lNb9bqXqR1PibnZ0NcCq3/4XIKoDHUt1Jrg/ZivUKwexyZ3BnQWTTn7XItM/VSaWURfisaI2Jj
geiId4LgFyrkJH25XproDkDeBQAXXWJas/QRL5Gj5L7Ueqanlc3GonQkoYWhcByxN3Osu2gApdZD
ywRPO94x7kdopaFWTUXmvLUFmbzcj6BNaW111Cor4l++nrr8dtRTwsy4QDMoMRgGiFJPErEeKRgt
Aj1jeAwbrkWFFxbeVvEqMozARtefOuaTmUGl1xMLxQfhLq6I+XnjD7atpy7Pvx2GHFPXv0167nH9
da7nINxhap1koUURi0a1d8fCl8W66N+SVMmjqeephcHK1xOWpWet5s/UxfhFleJWSCj7APdZNJbB
d3w7OOZb1AblXukJbtGjHCOdrUc7PeP10wKN3iQ4bjAADgyC5vRu67mwYEAs9KSIKBSsw2z4rRgi
/dQdt9jkCz/5htRPSdw03TTLq/ozffKEfFCUmXW//C7KLr1j6GwhE6tkdCVkXnE4bkokhK1Vxd/U
SiMnGZ+zHMsrho5sFQxs8FVWinXu0nvvSRMRSJ+zPO0H5jmuBNZIzI4FZtKUlFInN4k+5BEGv3Hv
c9VLWexZi3gZZ2D3iqSpMqZrzavdBNBPmtZJD/06DNk0JUTBuqHzccI5HE1+f51qTi2suxeiiT+T
Ob5AjAedbyzd1ijNu9J05XEai/2Q82AI53yrhD1uh7zSa7z0ajjOY7XgFOk6xu7UYdk6+Mfen4nb
+rSuCll0tDfw/G9rbkeO5PDyM1LZE0/8VtDrzae/4lNq4+IabAaMkaOk9DkFfX0jXTwy2Ap8f+F3
D0sXvZXJOL+G4b07oYO1y2ziPmrUgx8vFOBgeivmydmbBAHvnYUhZSm982TLJ6Q1EnIuzWgGUk41
+s2B7QVgR9/xd7Rh5/RjecklKEtKPt3m2SmQRgYckLXVTseeYsRBrILOJxSLBrWrSwuK/xgQniwa
7JShuHiFfIxVdZP0XnuY23gXdVV0u4wUn/75N66zkS+SyPRgL4LT7i5liAIQE5ywWBB4iAimByWv
5CD837YfPKjais+w1nelbT2hkCWHplxeQm9cOzABtjRH5ltHHjMv8nF7jfGl2XHG0d8G0o37UT9u
AhSJSynw+5XYNdNh7rZ+woqxw7nTt9H8pizqwKq6HU/KcXkt5SpuXFogwyHf9pIjWJiT3KI24nM1
yvuSmy62ahgEmWkfKi7UR+l750XxvYWNTqSCijfq8TlOYtobh+DTYR+96trJOYy0QR3o3eM4HG+M
DpOmMGVwGZZ57SnCpU4gp3X4v9g7j+XKkTTpvsr/AiiDCgCxvVpSq+QGRjKT0FoEgKefE1k1Y9U1
ZtP/7GfXXZm8TF7ihvjc/XhEvUaY28HGRzXe2G5ir2yv8fZEAJKtY0zPhpNm69Kcn4SU7tXN2/uA
+R5dPxwn9WUOlMKXoLbP8Gj7NBt57oOGxG2VfgDmic+kb6ORj9bs8OYjMwALFY8LjvAt+0Gya+nD
YXCXXVuBsbAZRpza+mTT0y4QTeYtpQJ5nEZ3VjiuYq+QtMbhI+SmeIORSl7JO+3zOqkx1TE8d9vw
e4STMOCz+zG3SMT+WLnrWI44P/yURk3a+EST1RtyR7STLl9LQx7DIxo1NRPasax+QimMd34yHyu8
cxsZdKfM0Q25iX22AqxjZQshJGQtLqpus4CEXE1cUq9BTgDTHC1CGOO3cKmOEfGRz8RGjYyaZzO8
K8PikRHDVngZPXT+oRplep/MXCok/az0g617Ylkr15QvRu61x6505lM5OFc+JlxaQhYlxXa4dmb3
bBRTTlcvMrmk5SoycF13eZJQMM/V5vcihvP1rvXd9ATq5BzPdbIX0wxPyD9YWVxs/cwrNo5n9SgR
Jnfl4qO0Pe5WNnfo3jZ/CXrS1kowWowUeHqaCW8rq7WucTwfUgNbrFTzL9GkL8mQAM9N2QMb7giE
YIcNajrPfbYpPZ6DRlGakJjUL5VJzO4G/pv+2PrWUBx3wwD0eCGs/zOr/X8x7kFv/5v5WFF/lP+Y
j/3+mr/mY+KPADw9H2M/sFzp6jqD/4pm+oJUpGm6aNLS1EzS/4xmWn+AivWpgeeTAQ+aZOh/zsfk
H9jU+PsuL2mDrBb/m/mYoyGgf2NjEszkeRQ+li5TOg7jO/78b8HM2YzbufMVD5mRfMqJLPrINN0b
vT1lSUyDA2QRhGQdeYksTPruCJSsTb/Z/9C0rRBXff1m6b82pqfcGPeZxbloRJynceZ+kNxHXf5P
yQy/9Nu3KY12KXyW3oDEw8iJ7rfktmyKT7sJnmKXSHSUf/5tWvmXO+/vvHyfWeJ/+xGZAloMASF7
Yw381x8RHbzwixKeeDbH5Kb4+PhN/1ZBR13ZriTMWahtJshMW/qfnYc5sIbwTHfRd6v5VxwumMOH
yRb9655YxndfBceCXYcfP78udXJErrgsC//+OkL4gRKdlt2bLm0t0vA9u3a8EVOrDkzXS4C8c6A9
/21+6Qb5FEx7HL9nB8TVGjTLr6qonVVFBxzlm+2boDlvST5dKfZuwb8tiouT7uoarPizp1OcTOU+
8iFV18OxlqCUx8AF7mQV2P6Li6VJ5X4oduUwvzj6Nh2OFJN0rXxSKt+yyHfrNi0uY0sa30jPZRD/
TELc2SZsn1UHlWNCWGzn9J7p0Y8FJ4zOqf/PvxzvH5Banj8Q4nB9cGTaHtPif/xyhop05SJo/vLC
GllLP0yTOKieoWu1tctTVFtHx29wbjCYnNuDZURnCsh2o2JnUOFpVPU25G+Pfz6sAUZ+ZK4I3LF1
740DzgabPIi490wuhYuAeVzt9ZXVS8W9SbMrqPSLbZLeI2icePk2sC7lNO9qXo/up32cuIcWItGa
/mcGBuktlTaXhOfU9J37338QATmQazpJH3NuNMGDYYidXYlDUtj3KV9dC2efCwcclrvHknmSYX6Z
A1zb3cYbkhOwie3//Jb+E3er31LB4+77vuUxZbf+QTpeFF0YUYmwGUvjq6KYzKDWOyzgVKQ4H217
NxWweNrytgqnfwcDF3o1+8enLUAIdMxA0FDhOuIfC4pZeXNDh6tDb05x6euOH5rQCt+d4/ElTENc
jPw65IxDgcscYicfpDQ3D3NJHbSut4n4EFWtuF/acD807SYwdPHiZSidH43h3vcDT6uYBMgGXgsv
ENIu7cMA6raO1x5SUXxqRMPvz/LQPyx0fdoNzzOQ62/OHM8BV1GbRtIyLal+y76HgrRcpZvBWAgp
tqi+ET0DJu0ItBZGVwN2oev1HR6C/NOtbkRmPlCf3W2GhqaiKKnfCLPeN/wcKztjpfQW6rkS0nv4
gtJHLBuvduY/tWifEg100GLoiCpqaHk0iYedyTRLauE0WJaP0CGTMaRaV1QTLeE42fDAy+TeQ3tl
WL72RaaOs5ZlwaKMPMnUXi1zuVXVzWS/cKQiNqwl3XCC4DaXBuXR6L2O1n0nZv66Kq61Vb0etDjc
87hSrvWem/5tZmT3SoHkZmptbHJMjaVLfjvXYnPptr8a4T9VWoaOyuCOjqYHt3cI20cmtD9JfKBG
vW5RsRkllmTQ8SOx4LDEa7F7RvXOUL+llsEtucmGnOC8FsgZ5YBV4RINnu/L0yK6/1tO18J6bpvU
MEUUxmvR3dTyO2GPXdEaiInVHTefkxLuZpbwEJWW7uduePKa4i3M4YF4Wt630flNL7gaWvhvcQAE
2gqQ4Qno8AZIuXyIjkSgp20DmO2AKI03DX6CBl9BNGIw4IF8iLXlgDtfB8AIG0KmDQmJtiYo28Pz
hVmh0bYFirZvDMO4TvFG4mpAa7n1cDkk2u7g4nuwtAEixwmhtCWi0+aIJLNvMdK0q4nDbFX5RBVs
jBQ4KhJtrYhKdR/gtfAIvnl4L2wSloDBsGPUofvdIxhX2qgxlBcP30ahDRy4nEiRsJAGYXSyp+Jo
yVtfhq+ttn4YeEDcvDfBmmAL6azqq8AnIvGL4HnezdpAEmialLaUmNpcgiL0wTaYrAp8J/xQh1ob
UQocKQ7OlK43H02TIndneAucNHg2oTPisyVp1uQNDiDSUcbcP9rKe69xvghtgWnxwlBLO0zL7awt
MpFNnbo2zUA9yXbRSK2aorZAG2tMHDaQoxD3m9Vvb6GLB6fTZhyj3CAWGdqig1+x2+tQUo97pw1v
DWiiSpt6Au+VBPdPFWV8sHU8qKZ3sGAQh8cyaCWzLfxBszYKKRxDpvOqH1kR6x4fo2G8KK+hGl+K
ZWlXrjYdKdxHhk+mtE+9126K3xttUFK5DrP2mJZM3EuuXz952YmHlDJBOo+1ySnWdqcY39OMUJD3
VndtWY0nbY0COvrT1WapTtumiPa8e51Q68rEUlXgrSrwWDXabBVJ97PDfTVoG9akDVn4uk4tDq0Z
p5bCsWVq6xZG10uqzVyM3kfynAnkB4xeJY4vGHok+iv/uy67jaVNYSnuMJc1uMMtBgyLjH4b7WuH
fp/MW+iRCFrMZTYDH7fsmMuikSC5BaAZwrc09oIb8vnftOtgEV9y0sFg3Nq8/GVUY3au8bQx1bYe
hh5maVZoU8DjjPttxgW3aDscYXT9fbDIlSr/CGgduuEM+EQgqTkkYXhOUuYCgDSey06163yx+Zgb
QbF2/fZEupivraSlwaRYQBndV5Jm5QqeKDM2GO8NvYWGtfdmVoBUDV/W4u1NAu5rDkXjXcbRJ6Ko
KY/cQ1/0Z+ngcZ/maCETbLxh6ejPAgGSK7d7aCz/zscKXAzNFTFn51jTZVi4awVx9N736cISStXK
kvp6rsDY0CBnWLTOCxNnhycszDbxzs7ckFF0uGvyIWH4FZxzx7yzyWTpX6haN8s2oHWR8HACv4v4
7iZf2pcYPqhNim6mp2HIYZhwT6DKkE+XaVUw8lLvwQGoawXURuS9c+5ikv6lpAQ703iveX4uda12
tsD5KMSm0ud25Nc2ZowxLh8tdCGsohWj9WJCAmwYRWczU7SC5apQrHWl+9AFDCLtOf+hLPeBq/SW
Sdi1K8P90p+hFpAIUzUTP4zYDYdLe2mv+Oc6uIwRTjivuvOjSJ1tv8ZVY2IzY81zgZAlv0rsQVhU
3/AJb4AG7KJixvRRpQ+NtgW70mO05mMJSYaS4au93HWh6+5myU6cFL2PfMC6b/5YWoBrADjXid19
VhXbW9NML0QJHrpYPMxOlG0lEcx1XvrjarrE6OIbMTA2nZnDrczG2QnP/CxktXPcQ2QgcVFckBEa
F5ui8X7NmU9POyDNuUQNs4hu2MM+q6W9DrgNrXw535bY9tkQAXOBa3wIKT7pPMQlQoe8Cz35PH8M
D31Dj3nrvndy3qWiPGetACrQDyvXauubjqJZRtwbzrxWdCtzta+byV3BKVzWi6yOTANI8UURefSB
rpe8pSKxM34ZmbT3bmI+m6LIt1Ik9dryI/vos3jlix+fSYBygqeJRcwM6jIMmoPyzxnwe6QFCqGJ
VJ1Sy7zw7Dx7UVIdUCOoFZrPLam+AWH1aMj4XffCZ6Ua9pRhMdr6rj32BgqBy61h1JfKIpQX0cCu
CPzzDANT9jpwUmL5NrEOLK5lbNqOTJ7Jw74JPTZ8wz5abVRsQjWEG3coXlQqog200bva4swxNi8l
gGO2/ZBOaEoeB7yykZscQiGfPL/99BPZMFhkIs5/YWEh8ww7YGXWbriz7eydDnnMdebXMpuvDVQa
+nHUjig+NcMEWOAh2Dfp5L1hEaxvwgDygvCSo1ECLKNppTPIqA8eqp56J5CE0zpyNRTj0DjuZzX7
N36SHijT+GJOxDuI53VKnY0fZxjgy3g/OMtdNdKsWgzj799m59bWthFs9ATcd/QvO2uxqJPyL/ZU
hquRKpc1NNkUniZZ46Tl/XGi0NgukwSM0JVMmZ6iZLmo1OzvgoJNK6a+ZVOLaxSxVoSel+4TzM/r
sm6oc3XtTdHj7K5odymEeeoaApxU4nJVTYjSk1N2gmvleclZYI9N+LywXsSAWyCDo7gHzM6OMc47
S1kfDaif56zsn9QSv7T1fIR8fF/b+tOdz7+UF2x7lf6KKgZbo42TfJlfqqSRXDPK16wmPSTak+9t
LRt+tBv99OdtHxFH7UWK93aZnkre2lVCXrgUJspzwhU4rr+JJ4NEze8QYx6Wjj74dE4uS02PSBJa
29BaoClJ58WWUH4858VZjIesE9tE6Wt6Zk9wOcOtbN19vch9KiAnYH/kqtU0jx7dcLy/TZFuKsDc
J6SrXekvOCo5ZHIy4sQ0ZeuobVwNsZmZubnviYWEHRF/N0uCpBCjvcqNQB1P1j7FKBJPzaYeqDNn
El8AjMnkJtExjSakWmgotz42vroePpcYf0iLH/KdFHMJ00YViJcDR6kqbvaA2Z68qf10TfHgjsYP
c3A1beMHlretGbNrNePwSKUMnXaWy339OMrp1h3lybLbG9+LTbrbwg3Tl1c5VGd7wJAXZEevN1j5
w4gRay8+OFccHZIWbKAVpxCiifyZj3lSLTQt3ywps32/N+nFseUjK/sJrfHglMV7nYdX0vuroHfU
DtTbQy7tq3LEs2wz8lWteJLy0Wofa2WRTekgUsz00TvQbUWPOsF356BiGSFEmlbSA47L2gwOpcfu
XSR0842R2g0KYZMn8ST8+HGYCXCg7WEvlc46sNg2VM2GX/gtaFVJ52W3m7Nt5eAmn1OcM2VwCNjg
V5lZ7pvOOTcGRd6Ty+igutgecIH4w6rSH03g5TqGdsfVfNgG2s7aKEYllU3ofWK4TYREh6wCjpo9
TL2JS5xBA22p2utsdY81UPatmiEWLs78IX9EHsdiqELdpoMxQ2vdsFddcWcNaQJQWSbraHCgXOUz
UaqhwsBsBmtLxGS5p4IrH/VDtmsUmzgO7pTkexU1ylMa4dnw+R5zaLOlZGtRVc8ttxOmHdwZhti9
BiaF16zvlbYu3af2sCmAIdZG9zDAxliNY2lSUMe8Ymmc/Zi6d517mHOTImM92GHUXq/9GDhKqc5q
tnazzdxJGXr4lAnKgKPxYSIURnfcbmDEtVMDX5pOP0AdDHu3zC6eaWvDaOveBBJCCQgdPPJucxor
K9A/uIPE58ut37Kr28o+oFEQJVX9lmnF00QXsVO3byWrQhLcl21DjocxU1GZb4OR7g2X0muQiXqu
M8j5Zaq9G9tSV+xuBf95no0Pvw6ODYq/jGMsystL5dpbc4oRefmIOg7x2PYxxn4irPI9BgwBLItG
4izHSKdYIxgbhL5x8mxu7SOvWAr4ZvllKpk5MKm/9fakG3FSBBjk3c+hpCypMfP33HmVMSxk3e48
e9ln0z0pMnQ2kpueTtiipV32zJ9sLXAaazM3Ti2lBKREARxdzNC6J7+2pWP+ii3hM3K4PPfXePJ3
GuXpDdMqd37PjDDnuIY8BaN8midiVQYjxBJ+vJl9z+AD1uLLLLliUwkP4gq2cXnRb18S1XdtKW6m
9uBl1Y8ySb6nun60rW5d4daJVXxeqlif2LDiN9GuzfX/WI29c8LGz8lacqSQu7aOzrKNfraTfOpi
TEdssrV3AFt9aurlJcs6qOp81HMGX13Fskxqt/RvxITuaHmsdsahGOUxjHBXSHXtkMjqaUDlzd5p
NbxBL76SQsFswU/Aj+3W4t61tvGIpKanxDFAnYZLr+UfeU8PFbV52ItBM/HzOy5lCv7OnHHm9f5R
IzcH1pUJETPEst8vLxTM3aMwGlybWW1+9g6JKyvpn6jOhL9b8TmN48NQ23CUI0A9ZhrcGJFDmnfh
c+901UdNN6bb7GmjkDvTzD6jlFF4gilOKrUlokpBgddC12F227kuoWPGkcjca/37d6DqEF170IR/
K2b60lfyqZjlUT8rYRPpjN6p1+nR3IFChYn0gQvzsgtiF7Q72dY2O3b2RDhSz5vdcDnYPnh6Srrv
Yes8hSS6KujQ1hy89h4nPTPmFpcrb17FcYF54pciLcC1ukYHZUq8aMq9UwZPfcRziQ985bWiRbxm
oMTjAi2d22/OdwI79WaygSggMXw+IlanHB6KLb9NzauHeFpSGBh/ZsEnCjeKYXlxGs4o7BZDEnGG
mJhm6+l+pAR1dkH/wDUwNG385by6/l55sfF4PeRvg3u+9UxObV3Jz6TPzipGQNAHKd7PQ+OObwrW
HuEb7wYzyH2bek+pfpXA9x7q7ipU/8ZhgjHewuOTpNxvxVdlMWFs3woZPdUz7ZJ6fB/nHhBv3oBO
uPe5xyuAubyPYgNKIRpG3aU3iOYkdqBIl/auhm/DoSv5c9Q/JrQYOD6/TXPIPgkdbpKRfSyOjWBl
qTAhZYNnEbzFitneJ9YfvtYZWB7iR2w6wWb2o+85YqDTTx12y/7N4futSuhgqz9nktDGR8M/6n9b
0nRv1swfc1a50WKD2ZDrW+J849pPIZn/WegpPBB0/YjFpUc7/D0D0DsrDhidNvm3Mps30fCeFC1q
oKFhPgSAmJT5x98jTL/u7XXuLdyyefmmIjqYFu9dWZ8TsrB8X66FlbhPMQyu2F73ZCaTdcNtJ+be
CrcddhvzVv3dBfpQneXbOk7vIvjO2Bz3k5YxJts/5lXyjbAu2XyQNP366oXGUxbZ+Ajn04gPNgyw
WvrwcPIx9HRE7tXMW1RpaT3YLo+TNBRjP4am1TjdwCz0Sn+Tze5xqTJytlY3b/AJPJRVQiYPgUkW
zQIxnYwlV4dd7Bu0RLhxcRTzvuPKzQ7rRq/KBVIcLRXkEO4yUAcs8znK26ehtR69RcbPsem/GtRy
9I68yH6xD0kNRyoibKjbShHBGvoevPQwVWa7bWWarCGIqrreFUEVrEuPA2i48cqWOgIuQMmzlaER
Y579Lvrqrad2hGd6Xc7BqVoYQHU9aU8wYBN4QJ/anoCpv+fyVPVtfhdx5offZGcbKOrjmt/TxbE9
HjbZP1Q1aWprGdcYHDk5B/RmVsp+B4Nzdnxop1HpPyEgXmcO4r+H2AOeOKf0biKpq2wpRRiowlhN
vaKtWCteCUaoCb/x2nAtAjLZdnTyi1mbV0WokGM7BwR7SJ7cDB4y9AnAfM0b/bvwXcJNHGrqo5pC
vF4x2Bk2jsird/EosM2bYCL8FzvjF2n1HqOH1GJhCfZFDmhiGnI+qfIpQT1ZcLNt0gEwDyiddU5n
LTWQnR5A9sEOQ27kia9IwOv2MoHmwgA843ziEnRcJzEmr2BXTcOLsju5/i1qiSn9Dq3uLUeh6TOx
U9rElrn3nDhBGeintDXg5E/imwe937LvP1TB8mQSMlyIMJLq7oFDtRE2JYO0HMlaKmD8W+D5P6Gb
fY+2eiw/bRl9mrNzn5UMcGtCPSwGMSz2iW1ab5gEj99+/4DjWO/cLLyn84W7EziJgl0G9MfEkpFx
sguiXUI02EgZAGSeda+Pb3op4F6L9MpGqF9N75PmlH3q3Toc/Se9Xsw2C7r6a03Tu2DGbxpE5OcM
4sNCvtA/s5wcHOjdm11H379Vpf9D1fy7hnutpP1NgPtvWGbww1Ta/7+HqviIyn/h1Vh/fulfLgD7
D1/4NlMG2/mtzVH8+acLQP5hSQjLgJsDypRpr/ybC0AQkyEggjYvsA8gkP6XDcB1/vA5VkkiMvZf
MJv/DbEmkFoV/BcjgEvdugiE4NVM7AD/UA07WY3GogJGT429ywPrK1DMGAqRm1AE/RtzBNWs8ASx
2YfoczipGh93TQL5hBu1rHFkkohvXJSs2QAgA+HvhzeCBsw5vqcqOLg54zpuwlmm3hYvuTNK0hZV
Mx6i0b50YXObzgWnlHn85nxKomM9C7fm0Ow/gaYoKEN5d4hGtxGiIYaGfW7n1moy2xfbm3/ElDwl
0GNsA9FBjtOveYbBWsNLbcnGr7P+Uti4jIagy9coM0zFIlL5nXGbjVzyWt6PlRH/BuI+tpV4l735
4dWQ0fFnrKvMfeEuc1ADOHWqNs5ZOP4K2zMTXLliFDmtIKieUc2w8cF2TgXbB5kTvRdm9nqq3V1b
uc/d+JQwV2cwfXCs7t2UxryuWk4+nZ7DNAGWw+hcc0jeNE73UnKQW1mxqFdJXt91vfs4QOZnYEUX
SWo/qkl+cpbdltXI0kUDyzqLxF1X9xfbwWHU5BHl7+mB+C6XBXBYli8KcrbNl93az90c2CvZo2IF
IOhJP0ACs0kLNZl6iJmFS5PTVRq2jy3pzEZWax7N215WT11ALXmNLtAm/U1SzFvol4lBkXOYVVsr
dtjR2osVcIankYXjBTwgv600n8TiiO1TZLENBXJMWCU3zOZPCfgKsscZ2i+lShik45+qNveaeVJm
gu7sDHKHRYz1KFXQM733sGlE93aGGZiDIzNt0rUyTnZiUlsQ0c/tA3b6dd8Si2URFOCINguEbCjN
bhuDXyTEsbIgV4rpaEWQGBPwvV6QbpWHXjKLtzok4J3xd1dL4RGOTyCkYMfrAZYJ+ebhvm1CQu4W
EktAFRgGvy0kwdfWim+7wOLSJZJtL5t1ZHJCHEPM63MAVIQo93PqYSMgUZ0YGaQR91cze+9ZRTHB
5NP7kUz3bicP0qnwehs3WeNQ7GCdTBufHGb0pCzfq9o0aaaa7sOk7Q+45Gg+AbKEFBxxGuGcAxx2
U/ic+LrAuzSmbhjAbAsyiFHLPFOSl+DEnJxX1htcEZw71UeetkdUh1vctfKU6BMa/xyY3WlTa88A
uDkSDLIZfsxCPYcjujuaU70Jwhhlj7EnIRm6unrCYlm9Nc2EepKhv2GOGzEc45YlSzM5RBlYyqDd
sig+TqRl9rVJXZ7DV8Q2H6Apn9LNZA7PXdtTB95muyzBP26Y/qWSA5clVAPyVJy/U9Nm0scpO4wp
hgjuQ+mDeUopbyDR/5RNOG0dmtCrCtrvbKHmFlFE4RJO5D5ni4REfaTE+KZuZnfn2DUGQFvuwujQ
L56N65OZn2uAGg0r75CXVnKwW54G3g/OYcx6lg7UdtAT5inm6CFCZ9tWvCTaOF1Jbf/o9h4sjXDm
/a/p7LBiMwcVxUG6TXdj/xhYiWB8SJ2QrJnOOYEuFuRYV6kYk2H9oKPkm35huBObF07zoHrptADt
srZl9VGg+Pgjl8Um4xWaCnNBgm5oLrTvwGrfhO7AVJybF00UiO76VP77ewsJKAghAqRrBb4mxZVA
euWABRdLdc9L1Ul/HPaj4d6UERVpOAc+eZsyz7/hUwDFIRjddbeXA6Yng1tHkvNg19TdCe+Djh5z
5aFqc4wb7hrY3Ft4WzAEkuIjNqetbfPuMIumPizkwWBaJSvjkxHJ1FkoVfqvqnl6MMzyg8eJcOO3
ZfSvRp99Ser9YN/H33X+I+KDhh5lAiXOOMlJ/LjryC3eF/sOH+sH/R4HMh3xOpujZ1to8hX9Xzl/
PVDpV9PPD05V3mR9fpcAnop95zYKf5uiwtUwDa+pqi5xU94A3Nmwn3xh5voul+Hk9KeiCnNSRtbb
SGzZrxj2+bG9SRYOZFX601qIYLRNyUkwiG4Xxt9r3Av5Wo9jvPKn01Y+WnzO25J91TPPrDoQBudB
j7z9ZMTjypvIZ+learLlL4VVf+Wtz7C5o8xxbB7BEBddc3SnG6dSBSGo8QFrPGn9a6GTrFzDvoIc
evYxnmJu3OWU7eIAkJv16Yqe0L+yWRin+o3i0CfTUCxXFgl0qcWZvO04tYewlfAfq5DHgvUXLke6
DeeYATgFUFnfgf3w72wAuvVkZKe48AgycYNIJaEJfHbEr0OUoXIZ8WHr0sD7IOieUQeTjZfgkagY
oh3mQN4kXFejbtm70WF2/PISV/e2KdUmmahEiLurdBeqjuLoxlEtLEoozjs8sly88LIBzPlqYkKC
ddBukNFvuhmZM4Xh69whyHi7rLZ3po2jBdtlvQal0a7Tqqa4qwBiKfpx4yQ+rhAEeFhxin6r4jxL
Ai3d8mq38a+5HTx0BbHg45ux70O0aQzG5MXViaNHVTDJZV8y8bgktxTcXBzP+9Xb+AVdBFfQ30Qp
MCu+uS17hCji8WwMu7g8eD05or4jV88WlREjZNCW04hnugdVPtf9r4K806Hk9H4d++fFj8qd62mN
fQKnLKjyLGd2I6tn9jUmc7y3+DCIJv8oG1ls49c2X7QqwrgysHjVyrudqQncqM690qbObA+obtxM
IGyW9FaEsFursBkAxsIIpxstV+kPJ3PE0TXajyQedyqu0Rcr5gZdOl9yl7hHwLGOBEhzNTV9DNWU
tq+fEXURe9K6l8j+2dROd0hnaDJN6wQ3UWjfh1+mB2vFI/e59lVzO0X420SdfkZWxsPDRk7GDURv
S1BCFgfL5+5Ui6a9ttaDpdeCo2f5NrYHjiX2pOk4fb6Ht7w8WjLE84yPrqmqY+m0MAaICa68yBUn
loOL1FyluIjfHAp7CHq+J07QbbHXnC0ahaSJH7Ds/L09I+RQD2pRKlYVB2IWNKyxVpJS31pWWQPG
I2FciUdlc1YKx/xnRkUFxop9aAbx3RydHPUzpViMvYWDSNARJvPZqAikf9fvLuDJFX43rtic2+CM
BzSXFSGz78I+AWs+BPCJREtAxDAA7anE2EzamDJ7t6qZFIRoBYk5dtf23IynaEjffHooUOI4OikB
VbftX4gxLWtlF6xS80pHg2BOL6W4r2xmnYXmt0NbXaWoX32NCAMzVuPbxvWkWd9tMXIdpS7Bp9/K
W9wbs+HMFMCTsAGYrU1itytyhOY6r8hnk9hTwR7u5ltcBtt2Ts5WHL2aDWoMnyuxwlvlvwSY9DPm
AGFFiVTWFtrka7xU4O+2S71v2i6/xIO6BkMYXh2PxbH0gjsLv9DYLN/dPGKVSz3z1JviMXWND+ha
CfuU/5RU4inMGFZlYXwbODPerx5bSm+n9t4gWeaFLwb74lygzkTmxyCKH0x3SN0+RyPz5gEVfq7r
Q5JGWECmpy59UZbxgoXlLkhCBAMYtoQUp01jYjZAfgYXlGyD1E9uDT5hTWPfNqlzzVp+QP4RLMvI
m2L6thqiSv3ybbt8WVCrXRTAKw868yO3IJohDcDZjTgADtE9FtadMiZswzJCc3S7XdWZjBXylqKL
agA8oPCEeBMTtjQ5VXHVbPrtvEQ/AbUZ6zmd7A01va95PryaqX/P3GxmZs7qjaMGLlZ6LIfxXNY8
cMDqbvMYdw4EtHJHnOviVr7YLyoeT6RHuyTJz+mnBNp3Vjym7kYxV4DnlPEV8YLhovylknTY/upw
B3T8cYeQXjZ+iLQD48+hnyJW1uOigGaOMRRwp+4xDc0ad8MdbzPmABaj+mr6C29GROtB7UQb04iq
TY/LtBe54tcsn0tLvE5LiYQimg+OgWDC2LmKOfhg4ScVTAYqb8L7uOPJsSRAnTS9kv7SSP35w4Tg
vrf0UDvoiAxb7i5keLmLIx/v5ULDV8je4bOr2lgrKpKRBzGox3yBvOMHfBsHzuojISr0hLscFOkp
YUOKI6BP19F+4lMw3lkKb7uVwnbLPHqdxbzsnVSuEnqxwVbXuBVTwOdm5h65NOnQMRjXzGoP+kKc
Ohr7KRNSHW3Wr9P6zYri785L/C31rF+JE119MyGy6eAjc5fhMYF/uGqmxIYME8E34yCCsk2b0Lmy
S3tNRuhqooquMuIioF7u8nrW3dCnaQxgYfbVYYrA/kvP2Tu+Me/ct7Irpm1Q40Ur+6bYuS6xc9h3
I3i8TjXE/MIPm3nlmvkSizirksf4aNb2GYdLbm7V8xmNm/sy577g2Yt/R3GpD8BaeiR/LLeLr0HL
EeyzggwKVdnzbWMjXnuRcUhleNM4E0FRJHKGgayV7bTPx6XDysMzyy8su60lTyPZwJ9IF7B9usjh
VnwnJsLpDF7pDuyfi975WXvlya5oZrPi4sULx10k5INgt6Yajno8GE8nC9zDjqVhIw1RnbnHomMo
g8eCANrATW5NFpXIYsEFaDCXhzx0t2gr/UEv68IIPkrTe648QKYQRo/NEFy9YagOXUNXa+AyS4P+
BztVEj9cp5whJne6w6gf3HRCV0phAzya7kzCETOiHgEn1g4nJW/ViBGUU7/AMCJsJuTjD1Nb3ipL
rKuu/5gmctHjRXgxegLviqXw3pQkA6PyP8g7r96IkfSK/hXD71yQRbJIArYfOgd1t0IrvhCKzDnz
1/uUdoDdHRjGrl8NDAYzkNRqsRmqvnvvuQI2T1zStKvZ61RcQ5pWF7GRGJtSELnUs2sr2HhTaeLf
1NLdkD4sR0qacYNu46K66sGxCtNtMtf2Oa0E5sB6oMkqxkXUZCgcBhWJ7cilrj0PUfRM/JxbPd0q
dTsvJ4OnV00zSVj1bOHCJzCx9qnHT8oYyDTWeZi858qxVvcP9ZS9aQ1Q7gobHjdOev2cEL9Ux66T
J+uP1rYHYRnPFUmohcyBS0nZ7Rh2qmx1AdWtrnaO7B7g6zIsyuNrNUxE3zXEmDS6FiNWB2TLm2o0
CjZBBNO8bAvjD5KygREndcl047gc+5q1Ei33YtoV0EBod/UOkqH9sHJ621kmKXrVhIOwAmgU0EsU
tykEgIlha11fZkbWEBUQt1lZDFPCjpkyeCuBWDFhIugjtb6tsqPIqX4eeXURYo+0rEOV8FDysicR
DGcS6cia5rBtCr7Dk/7V9gdC7920aS33LU+Lw1zzijXc8wKUg5d9cr9fazaXfzzZj2GZ7qfpp0lZ
085kEAiTMhFv5oTS8HpbqNB0PN9zxX16cxKDKM6M4zghc6t8tIclb3DBpJhu95JoxpdDE4lde80B
B+WN17EyjE2jXsXZsfFC8p7TsENQSS+6Q/2RK60Rh7f2UfcQoHxS40gYrMBn99XIaSIOzF0UEaCe
O5ZGlD7s50q/U2irOeWsacJtADNuSDxs4iF45EE5BefRuq3QNA8mG2IC3JUC3Pev3H1pox06ChEn
Mou1sSvV7pr5HAvq7WS30PZy2a9ZEtaY8Ut707Y48QG1R1sG9jdMlfIl0MZ4+eDTTC394Evmpbu0
XISpocSTBfalw16mAkvxwsFn2gbc7OtYezLH6pw4uXZyGjgJuZhKFh8yAWaBiO4o1yH4Tmw94gOZ
ixpe9dkX7XtixtVaISOYbpiHOqlfG6S1RdvRDiXlXa68hrqlsV8ztnnXPGpWOz56ZvhZR7TXZokS
MhAwnDAg/eRC12oJmPQ5pvkafk7p2jtB0UzSRah1Cc5cu+/n5aZyi1evh1kaT1xNUJl/Sg2k7mga
FNtFziosLFBDkQa4of6A2kCDjYDvik0bDT2jhMiCJRwGvDBMtUXXh/uGzWAHMiDAXrIabQd/gc36
jsDjyi4qC/8950/pQUiwecBoTSdO9bxuKp71dkG0qetgRhrbNBTHuSntfe5m69liUJGn4HlGAJ4u
2O7O1xeRjRjWlPW5aF559+yJC+3Jm0qmkrP1VUJpX/ZP0mgietBGdznLANBrXHR08/ncA8XZtiQG
k4g2FFzD6wLb0rIKgQE2Xrk3fe9o2+LZH1lyxojeC6tB9U+L2xmuifQKTtg5Wg5WhSnLwf5bjivO
XugqXfuMjxaLJ1WwCbf+GgjcaMxvpfIPhyGLMDvfFIjch8plaaDtCFDSzcOWZjHOeDwQcJ5AmTB8
eQ60JqKBN76nE8njYscFVsjo0oDmMXNsEXQ54C3sXbmZKzihOqsikK4Xj94YLaOFz2NtBxn06HTW
K9TqR1Hj5W3W+ViSFqX/KMmiQyJKg5+CTdEGwt22VC6sKFJEO4+sDxlAGKcWZwkv9GtqMqq2XDho
pMY3jRlq61pSK2QBrCITzB4kiADC92QECj/Z2dIAn/dg3kpVy2AhujGMBMacdgmAydmhEgFzqAkG
KplRBNnWdpX32tWEBUaLWeQImyJ0aEOrrI5sPSXZhslmjEb0HmbCqpjNl44ME3vSlmlbvKkKrEwM
pq/YhqJVrRXM8GbzGvKUN9Vt3JPYEXUq0DR3/Ggctl7CV+51tqp1TIIDO76NI9BXcxz6tyazsxcw
XjZ2LJn96R3rNtw1WfbJe4n5RmITsZkXSxMa4tLjurULZn6FFrzpzh3AG0p5knTe9kWWY1E0loyv
vmD9FgDY++JW5vskx59EhJiyHvoASUi0Pz1JO2K/JVeI+V2YLO25IX55PPgxVrBnghuJGzY/q34V
eyyzAyol+xWm7KVr8XSR9aFuecKFU13f+DzZoLgwuEqSe98Sxr6ab+pM4UFmP2CtGj9Y3VOWVEgq
gl6haAS2I/kcQoTfJdJptRwGp146kjuUZ6kZVjUynQfluvZmYg1G5r3YqZr3CQx/U72NyRmFOm2Q
0bsGUYObo3eyTMO9jczyCz3/uc2Z+kJFyXf1xJKlrfxv1612pCDIrVnONQvaG1d1s2RgOqZQsECT
6b1ktbeg+chazlP6GRIO8U3SC4lOJ4jDoPv3Tcc0CecWXXF64JXL3prUyA8uT6khcbSaz25nemSz
Q4XTLE6VbwwH3TplljvBcIw7NrDitjOWbtXAhK7J9ld2/z1pJrvWmsMRe/mTiCsq/zTxE/f2fdTI
N39U0wr3auUoxmjYiN4+vX3QMfOmUA/PlgEkMn/5mJeFfOwrCsbKrP3QpbYE4XztxvE46N0TlA3C
kqBXlslQsy8LGCqypdBXoceumYqW+aaNqIQrtHVkeuGp1a0fPcWCE/vBR1bH8xqLNDfQdGKNR7Wb
YLQnYrgxMI25cbVbfap5MpDWtw1929gTaCeXh5c7uOfMTXcgUPEkDOMq0Sgxl868wFO8GsTk7DrI
R1McjwvotS6Jnu42dhkBh5r35MbsP+yGu1ORilU4FeVKqwxqKydOpABY9nkwS7FLzfxEkmTVWezX
MTEC7hCiRacAL0VP86ROsbKx7hvtlvIuJWhhhgeZgKN+bI2tCaosbrKj1vI0DJ1K3wxYJOGHLkWc
NHuRW85Klw+BV4P5iKS9sEU1LLO+oTsnvmmxFitbKFXrUVkcIKTgLEJXS7pKX1EggD7xZNb5Udbu
bTeouAsOtiVSIzT2iIoFklaJX7w2eoRxr2b9oHvCRQFxy2Nv4TCMnA9gOfHSwaJ+H18LaxqJgjX1
Sp3tWkxHaEan2yWO2+eyId80t8Za82H7yb7aT0FyX4YgguroEls5/qHMuAgK7FgaQ+W3QcSlwbbS
o60pOelHkpW4A8S37Tobp57ewVPt7Rab95BVt2PH3grI2Zow3NWpuWQJtd6gB7K9b9hJTwPsvcDQ
33VLZx3j4Q1nod2bzDktqo1cXK8NCyc2rssEQAqEic+GPSd3Nlz3tpdrGyM/Gn41bX3XMeg9//Bg
g6ysigID4ddLHPuwqlyENq39KHUG+1BK15UgXQvUAEIhH+ZyzM1P/UNJG30+3TFvG2gj0OXyJNd1
nbPR6me8mxW26QD3T7b48mL3IzTD99rXGdk7drRKPOJ0Q2XdiLIN9vRqFcsxg3XldyRPZofRFOse
rN4oWHSlTqnHPiiXDKBd2nR8CDcp3b8B28SFbw5YKwQeEtllmPmCF/J49SLssbvmFWbrSs6XIWKt
1HO7WBQqY0Cr3FrYN+UgUhp1MT5UFkNQZ6wWKXCmgg4wMBW0SLAay4Lnfo3LHuyxVhBfaVuGxZpV
3Wdjxs+SinTriHGImVwHq3mXCEJDqqygcH3YJOPTKPVh9QUYGO4qDOobMEMLa6qMnQ27Bzvp7Nx2
TtRtmEb6nG/0IGiQWi0ClJ0Yd8j6p0HeuREDc7bMWz9mhAXfjnkEIeXcdZidJY9U0r3qfU4RTGy/
lb317ScJOd2KTioQkiGVSNxASpv7ry7gxP0uVmEG5YqrseolGpkzs7oruW8s8hq5cAbZ2vtcNRHc
mlhJhTHrA0Y1akVhUp7Hh0s15kDHEQUD54DZNlJoznOwHjZN6lwmiUmJEzeMLiU9b8uwHBsq26xl
6nXjsoeeiQqRrtLodu5t7xC4xrGMY+POmB1zXSaBcdD6a23fApDpNmmJBKqRSVz+64aU0//HmnCD
AcL/WhSO4bf7E6/1j5/5w4qi/wUeBY4TUBS6FLzWX40ozl8sF9qMBy4VRwqGlL/RKCzawAnnA6rA
muYa6mf+wFEoH4qD61vX7T+++q/gKAzb/XNzkvKzCM+yhYu1BQwsv+rvgRRaZmC/9ZNhUbUpbnGQ
C6F3Vi60LGUlD8JYc5NtKZxLBlIigAy+MAmw8FSlqNiDIo14KiZUGmKMDJyoRIFudIbjg81XmTGx
Yu3bztrodnMbkSYiaqSt9RZRUDfhqJJKqWX2LkbnbAxcYyqR3rrBDpba2s7MOw0765LUAM1vlQR9
GH0obsaY/tJzgscE60HlRg8z5eUrUyEbrJleOxTncnTehV0u3V7vufdTE/JUprBulGls8NNT29gn
v0UvCbUr+Yir5aOs9pF9ZQq/NQZMaaWH5RYPLtPotGDWil9QyZEBEZ7GKe+h8xwzv72A3vRY4bBJ
1pmSF05/Uu5P7klXlZ7/tcZ2bF8Zj4jWeOubXTJhCyz5lQwszyhvOySRDc852kWVjy9JqZCYcRkA
5CYrgN4J5A1DIXJwqYytMwFYGKSLX6+tNPjrsiTYEMNYO7N74yExadpwpJwXrT/QH3FVMO3ixRNp
3wU+v1pa6XUwOojp1na2+SjNkoP3+5HMHDSj8kkeaE8lFpwwJFkxQKmo1Wp0JrGgXsUcsg+js/cd
hKgFhEuBTaF9mHtEJ41JhQXTcemF7Usa+3hwgs0oW2Sbpl7CkMb3rM3niQkhE7PphcA4fvI4oY2X
pGUHHIP0HrWo2kjFk68tOx0/AE2yrM0T69mdq0uWTfd2G19/zbM6fcVE2bPF7x9m1NmOtO5VZxmW
1mRKa53ssc3TUmvFu2fq7Rp9WF9o2FvZr3ctTnYWR6nJURXFlwgMHnsGPIAgGtZQuUwVDlnHHcYh
sxdLooiYCmXJc2ViPYF+ddaEQcHd0LPHzm5o8CJMFYY/uW1T3tGuhsLbazW29oItOHsxgg4atahV
zi7dLwnEjAlHK8L77vDKOGF/bAMbUqm7zCZJjxDtPodt81KW3pPpvRG+h/SOaol3nxqauiiZsc9E
nuwYm004OKpMfPd79BlPM4gwnUtKIxcCmD9Un33kXW1gwoJde6WtM8mf9OtQLevxm2n7xjOKcuNA
apGJd8sFV1b6egxhLqgrru2o3UlluUX22Edx8xqM5j7UgF2CSF7+nv4qP+ZzcoMNIVRugFrFWUmr
y1GydFzkI0f595xV95giaU5NNp9CozsEstgyPcZtO+Y/dWjvJUHQeILLkpR46asImEi2RUtHpMQ+
rXUc0ZnFM1fvvtY9iF0otizF37KMw8j57i2SM/rY/vcjHGZ0DPUa6lvx++gr0QQ/iG47KAoh8Ibm
JXPgF5Rexs1iiD8ySC5OGv/QB8O63sKk7zT4B0oKtUYoFH8lvtg6CRNOVF1wxeqgSZRNXsUYvGyG
PCh/YzZeTQdtanRvUyMvjdTOPfXNS90Dzxwux1czUtXewYrIFnEh546YCcEm1gIYuMkzhaeBOcVC
OMl6iIJjXWDSf2zm8Pk38eBF8Y+HXbgqn7uwc1hy26D9VZyB9TlvCZsMmV7tqj67xAG5+vtRG2zb
Gdk/hv117tlFyhF3g0dUBd9tbMHaFM1tKZFWcydDXM7BrSKoCFp98QOzqpsCA4cCK72+JJ6FlZgc
mc98NNFP1MViwCFwNFSYfntlwLV1SAKB9VHjpg3DBAhGgd1fL0Kx6HbKRVwWvF9caSSks8Ogudea
FMJvQiS3+2aliC4AYHkjkQYyV9qrEDj3shdIEBn7ZHUP7XBNLnweUPw3iaqPnHuO5ZYv6tjYKibS
p941Ho4VNTxcqddQz36YQd8kjCWAeLC5rS1UAoxtdukcMD1j2+ZkXAbx9dfTHzqch7HFv1zWkI2G
mkAok7dkd59O6yOTYN1SwRZ7UlYw7Cj0paE6memurPnrfjMBgen+xAI7mTmc7DR7SIYGVX20ezCS
+Wl0Z7xybvI6cYS1Uft2gfIEJWe5igLooJ5+DenKiyxIdeQtFgeVASikwEEUcHtneIM0yyCGctEV
WijmRstnp12sy1zx08IPYYzt+vdcsHio1DOnrpGCLWqpd0odeTWdYtPqmKQ0B/MMdEoPx9Olwwu1
SGJua4ZJxU5C649KN+gJrquxaC+94ZAQl6wAAtu6r0W8hwTBEeVKayWN5lSedYrfJPgMsxR0JQYs
GWfnX+81kfkbjiCbD+Vy/3WWTwmfLM0pHy6fC12Fq85zMBFx8H+/4lCKB4LJoHRr0ZkxHXkVDdd8
YiqMQnwTfznh85ZMJNZtdTFGsbj7PV3zSV4T8Z5bDJWcoXzRBklwqF/V0ni18hBMM9jYOvyc/IFn
mPo4HRF//P7msUyuYZDv/Ahure7vHZdIRevidCf/30L7y5Pg03lwfNqpcIu6fU33C421kYlJQuDr
oO4DFX0w/XXciJu+EzdD5e/IhN6W+skGajrThGgZnHK2flOXFua2/EkjCD2NPu7G6UGLiu+sOTfS
2DlGvVZnPoHLs3DtQ2B5z72qjTbiS1JAi2YuBiywwsrWcKxjsjkGjX8jYmjfYFEKvhpx1yTzutez
3eBJfjfRttDd44U+DSXt2RnzQphVvZ2tLEvu/RyHg6dvvLJdzL5xGE25H3PGZZ2/TpwbE3uahOdE
MIzV4qIy4l3ExHKa9Y3A2Wpo3XbkEamCQBVDEAEY0tH8dUixU1IcYsdb2YHYDAZ+PMXvGMyDgr3I
NqcFrCXN6e5HqDym4GKaWoIo4vfrk/7GPzCyNvloo4JGJJ3KdQPZuG7uSZpRslOqtMe6Tt9tZEUR
mqeQeEUb8zandGVrBnHBe7yVy5bJa5+YqwDvELzitU/kJWeywcZNM1dVlXE3APjssY13rZUo3gaf
ow8sg8nr2jm7p5lBdOFo627kW8HhThHbahvjQiE2ls/vAsgkh7WVTrsgS3ean90VNVf0RFEx+a2q
IexiJLu+zriiYKnG2W86D5n5wc+7e6jAjISQPDm1JnJGvOyyEuJQ9frRb7S1OnyIH5XwmRBPD0H8
YA7Ra9VtvDrdw//eVTOg2xB4SZHuUioUB71auzbGnc462mW1bgBC9i6holGHx25Bn/d3BlDFYuKE
mM2TgVfcBzDagt0uGcuKow8VqS/xoYd7SHsb9uqfTImWORWiraZvWs9cMcLZFFjiHJ+HomWfJ/ok
k06e0sKiSpUxuXNPSfCxmb19rGu7rtUYstdbGyhvH6o6wW1Y2Sc8n6AVGKhmS9T1Fb2C51BqOyol
DnaQ3AUga+zJu4mI7XK0eod9RiBOMnXAL8V3mVsy8b4jV4eJHG03JLRT2BWzAAZgUa4/yCGYFzEY
iViNFvg86Q+vnya3fK9zKomMlj7YhlvdJgnr5FS587su7Htam5+HtJ7W5FxOhS8R/asEho27FEUH
GbZ/SGZktyllOB6n6VNrDxBEuMxXbtFvg8waLskw/xBQQENYMP8xV4Nbh9t0MlFaMgIrLRkh4GvV
OnArCN5gKQZSkFxmTBn8jsA//vXWA9MV+A1pzRsgn9ywO21hOx3NQgFotYobJPPNFEr8y2RxSXy6
Hm2NkRtSe+/eJTabGjvnxaY+Z03Ewmoa3QtG5Sdaunmc2wwnugS9S+rxlnFSRtBO3/u+cwUbKleh
kexbu1Rgh0sU4kH8tTKjO6+spP/Bcco4bDXYZr6265wk2oj1P/LBlccdEjnr10jOJDuzc9plzzzS
uwU2wu1AuJBm8oq23h+mQEzU1bwy8WKA5VWza8sRTEXXXyUFgYuIWqSV2RsPTjdUxInJAsS9uCSp
zf5zCG5jg9VCWz4nkq75IsMpV4EpX8DQ72+5E+5zcPSyr9Hnhjy+pJp8CfropgyT7qDNkVxCH6DG
tPCWrMrjW7/FOlGu5757hfg1Er+NkHuCi/+rTimdKvPSeyKP7KWe2VPYS6sPnielbA1K48KbjKF5
Wyvtq1Qq2IwcVipdrEIgY/DJ0lVjNmqB20NCA6qwkEhqyHTakVkQykB+LKyMcnkXr5Ue+TztioNA
mLOkeUiUUicsZGWMEM8Eto9An8q9zKmw9wv2UBUJfJJpn1Jpf0KcLaUFAu9QqqA70irM3HjSOaDO
SzszkNcq52vUWCk3iIsSyj1x2lfQNGc5Qd+VUWQsdBZ7OsJkgUCpK6UyQ7KclHY5GuaxnAU1h6ia
yJX7FpmTzTzbQy5O5E+MjjhtIoM0n9JGOdlWmVJLJ6WbFnOG3xwTaIuk2iOtMgWDg6LUVg3Z1Vb6
q+DjWEoaMnylzUJC+siJ/kJHG9nPoN9OCLmVUnT1SPw0ugEYWKm9U5u9Lg0PTx/eBhAoHaPNDvnM
6K1dnxE3UbqxG0U8VXjY5bEXcb2hLgtcVvi6EJwRngMbBbpAih4DY6u33hMtMQ1q0V2nNOtWqde9
UbzGlTgYStdOHI9IDb2zSvHOlPad6OLDShE7zGBY4cAOkDdRygulmbODLncJBswTYszZTb2QK3B8
wWP8gm3hd9HTr9wHgakBpR7Iw1T5MRYHrV67Vol8k8ZvQo/lHjbJwrRBN8MBw5IZFuvCQVxo9fpL
s61NWBTFyml5tGjkPCoTukGBzxEX342jX/vOaW8oe2c3MeAsw3gWYIHx3HvfhNSiG95XkU3vsIw+
pR6w9oI+XeNyED6O/poCtn0PpCUxRHSc3fRse7RrFJiW1e+5jdJ9gWc3suibhCnlbr5dn1kvKSZ/
bZWnjOyBjczu2g9d4uCVLcwbSTyT05iOylCaN42jO1ti4njf6Qw2am89WgB7zAm7hNdb+N0Uo6GO
sxwOU3Idg/QePLvcFvbF8mmVj2EZ1vNH3tXGGupmD88qJEtOY6nqqn3t/czBnQtXfYjdne7Hb8FA
INLMQCXy8LRp841zkqCTu6CwyFeG1bZ/KTBMEX4B/p/OGiOETRncxTWDF+KjNA3j0PKyu8RMaeWS
Pd5mdkFRnVSbViugACBWs2T3lsSdPltnnkF3tBef4Krgj114wmpXtfjoTeojCsDjSMLI72mpLQtX
e6VMAOEJeA7m8O4pbdGuvaheVHp81xHEWYBi3FMo+hXBwWa7V6gqTOvNKwrY1kS0EO9i+kVapuEp
8yy2joiGCa7KngqQsZmf2PU4q0D5DAEvL7AK0fEBYAOIjf052+2tYQc/c8qrYdx7zZC4JLfpQO8f
zandzYZ/yhwDx1L+UrUjUZHwIsVDNXhMz1L4+kZy1XpxX7Y8dfKa66/UxLAkDOQs8+qLHSWYA8nA
Jpw/cXLgKUoSOiVRXcou5cE7bJwA4SILycBls4QFV9ATS3ORJemeYplG3iPkVe1cBwgjxSt8k3Ld
TuU5ZU1zRIJ4bqh0aSwa6XBlLtgBx6qkZuOAH0fmKPHedPCM6OGGke1h5+mGRxcCE2Q1gboQRlip
cKY2eV2yoDVXZc/uak4g+XT9HTOVW9cd36NeCQVRpOHlXEZfrok5agJovhSjvKWDiIhtcLLA1i8b
1HMohEl1k4QDMmpS4ysJd/ncAqGyvC3hLx5bFu3bXVhvwIwUK60OvW1nn5HlNzQGYXzNWDEbdvKj
GWXBXAoUlxj1+cYe3cP8ZOC189iCsaLiysf7gore3hKlp5Y4vmZQb5DzWA4P4YX/gMfoBeuG+tVt
boRvYdFDhh+DU28DjGlYMAWp85lMTrTpYgBN0/QwDfpj5XQTN8x01Uw8J6F6dWsYV0fDLmkzJlqQ
JCbUerO483AAadZNbQUJwNJ6z42bqaeyyVWAztaFwV9Shqg28wC40JYmUavgYjSk6aQvSS+wFw1q
lJg5VgxfrM/I67VP1qu4kI2GdlFwe2d4e/A0BPc8ugSlhQ7G4INH4BPrOkpRNMbXdnw/1MExSs2V
xktZBgs0abkrw8u0De1O67Z3L07+/ttOrtxpTu0eWMLjCXUzY5fSK08By3BHGCCnsdi+lpUKtrlc
R+hXQLU8nKr5LRL29xShs+LKe7ETFd6AByRr+eln+qdbZiF+evQvR5dvRmmOO41M3zJq5QMNYWuv
j746PXulw4qUIn6+pTXpV/ab9xUbqE0btUdJhWpmaHuuM7ImQEAUlSbbcsYS3PKZd+b9cEeJy0Cq
0ASTOtKwoP4V0v1CLyxdzfdpQCuPC88na/mohsy6HyK2ZFluereTaDnNWzh9FpM9svXdwYrMT9nC
+IyG9kGXvDMKgU+mK+KzE6S3orIKLAGDsxldNsSNlnFKzhq2rAK71yhgyhZH0xxvA0XINH0NzIRe
XU1TBGcN8wqoeITxCEsiAy5cKpFFj6ZPjNXCyFx0PBIrhlHDODVUhoLfU+Wo5cDlhv93OdM9FGIn
nKJurQ042DQ477Qvr2wbH0BmfhTGJ/427qTdqqhXk8jI4zM3rZ0GyGNBB3nSD/2mnuBtVbb+ZLBp
sCHULHANqLihsG5w/zx5ssds2WJB9XDv1AaslLov7sa2Pw08bx7L8JSUEZiL2iVO5IfeKgjzcyxK
sDfjpc0p5NLwjWJZsFEhR4eqsh6dYF4a0cOQUPzCDy88NQ0qMiyBFDMYVBws0lHrqYyo+wNBvHsz
yLa9PhisgmvvyGzm1jBa5mq4x3ExOK9JAE0xC24qPr6FTEFmS6N0T6ToobdN/Vkr4bsEloULLod6
FrvfCoOnhmi8v4+sZyBZjvWXHb2rgT6FUC9qmOSX9sGOcVgoKAZ1OGBWoecr9kCstn+qPGpqGQjF
BkJ/2jPHccJzmnXW8neCUhAr0V2KpFQuP5+1V7RPffF32fD/CUb+p5S17jqe7jiucKhKRFH6E+66
9SmLmWdbX2SdSas0T7wID1eRGzeJRdoqFP8HlfRaZPzzHyrq/1mUUx0FYfubFf/b//1zQur2uzi/
Z9/Nn1/qH165+a/fLwffhYrK/8P/rH/rKO+AdE33302X/vVd/PGd/+wX/+37nym1tAjT/6+x/RPE
nOb73/94tf3Xf/77Hz/yh0Zqk7yXlkN8R0qBIPq3UkvzLx4sNtRTy0CkNP8urS/QVVlv6pbwpPt3
yH7L+IuJekrCHzKQqdTTfyGqz2nyp3OIvaLp6kABeG8GnMY/KaRcvcy92YgsaCanTQgGIvSA1dii
jZo196Cp7z66MHjsRi0iWj2TDts1CqhY+xMzSfOpUqhFfSxvgXpQpWEVT34CdlT/BTOKvadAjVh0
hhU2TI34mqOtmJK/2XAdU5UhdBngMVnklxvQH0tD3jEIJEiJpbdSgEh8FaNkDJS0ZrfNCAr6oCRb
xZSsgEvy9o8WsEk7gDrJtzxGYCgdcJSj4lLGilDZEkbpdJwp1L6HOz1newI8E1dNdMyLZjtmpdjb
3DuXzdSka25rjzNTs22cRT92jY1Q15p9VsTVAmgpi/G62tujqe5gBnN1mPnULF+IO6KizvlwEVp9
aHNgIT0JrEtQXRn3vpP5rY/xmA/MCqhUxmSR9tfODs6yau8xdLQ4860zY5M2Dhl5DQ/BxK0YpgHM
7Mh41fHsGjjzWxEc6fM7m314HOfprokH4sguyKFmB6j5Xqi9oxd/ECc8ej3DAqN74IVfNaK6Faz6
hWbkyDIcUXsic6f3Zzd/sfRmP/Z3nS0OtNHcsolk5FC/90N35gTIzoVJrZQm73WvuC3DaUPezNyE
Il7VZrJ1zPaYxQgk5zxONraPI0tCHg4qnOoGpWJtvDLwIgfjKqdLDM7kPsiYv2CbHVkJQEskCvTT
Op+xdnGS5qa2jY8gM77NKsX2l7yXLaPPhs4e6De5vibLdMeTcFqHVXeuXbGD9j9gYC8ew3h41U3j
nqV+TxFCyUIHsv20tA6T1F8c+qGGHDAlTI1tXZMSzWIKhzXXPemJQZvZnFDHXJwkHnXblcT3VdHS
yEwloPIngxBNaIZZrLXyO/b3Qe1io3M3Q8swjN4al5CjswbPV11kbn+3A3sYnpfAr1pnoT3IW1/H
sxhpitGrmuSynjwA7Co9HOFXR/a3TgUTiRsIqf1woYL1IHQ+/jDHlUV+Vch5okNm3tJQtUYO+65m
j5iwRpdANEB2CrLhQA/RIpjYJ7ljdkpNjnXUv+uED5CvaGLqyfLN0DqWTjeuZlQFrLLYoF3pPIFr
b/Zu3J97PJjbVmuOjKEss8Q87uIGisAOo0eg7DHKaEg2W4Rl6ujKoGNTh69EbOicn+he7VOyJD0B
JMoZrUjtlmPjodNfXFm/YiC8caqQrD9rrIrzh+0ZBsaeh9SYzhsx5PgOqcFiak42qfe0s2GPb3Hh
UaBermyqf4LAvFIrDosdA+100Ebn3gJ9BYmWGH28wV2xwg/9LJiAgQ28MtahBYgxANUCG9nyuGYj
0JuzfhNFtwCLqjPKCW48m6pLM8qhd8nuvkJXXGi61zLOnUziuAA3OtohtrN45JuLuWS9EhoZ8zOI
R0IdIiPd+8h+69yfEQBKyEsllphlHydnp0H4IQKKpd7tzw3T5sL9jLTsKemFe1NVw1fJYYW3nrGY
K1jOkBvdTTYwKp1rytRIOEXSeyQyfXCDwnriofJNCuEaEVA4NJJB/oABeZkX80cYgo+Ie/wKvs2G
0VJsgay4MQB/sl6JVggoJxKgz9AiH2BvAhZt3J03wypBwKcTcMS+106waKOr3/oT7oDhJYkxIrDJ
Z886L6A7GYcM7DsLw6h8on84XJVsF+/yxqWlLq0AQlD0VOXWW6eHXzWMjN5yL/UpcTGsY0ChdK8b
JT0t9veM3DrxseINI6MTBBCiBeTBqbiStGZikN7hEj4O3nSNJv/dwJtbOS7WAis9sZNbl9G4xU2B
VyEf7zqjCtb9NG+chh46KboHhgWE4HtsmlSGvjkJxkNmkie9ZGTiS2arkwuyWTH73cJGfbui/W0m
1/qOSqZo4PXv5YvvsBENuhDMJPo2jS3MHaiNg5gW45PsBvHcK0dwOfSnrIMFPJRMzj15VYTgSD0i
goJxVBjIdfxssBGF27U3ShixrZrft0spZAtA41sCW0B0Hmew7i3MKy/CBPcc0hUKbgvcp8unCoEG
oLfWrwdL23BMceyJQd/r7CxTCjewQ+r34GegTR0KPCC4/ogvCDOVPOzQpmVO6qXF5Qr3hdp2xkwu
EBsGN1uW0pwqRvCVKNgaTry95shzTEZ8WYvyPqhcLkTufxkQGm7tay2zjipm319w54SR3mPIwUOZ
JhyXlMeqCLNXx66rldeuaK4h5+LaNZgyti0BSlyLRZei3Xqd4l1hrCn2/83emS03jmTZ9ouQjXl4
5TyIFEVRYkgvMIUGzKPDMX19L4+qsu6qvtfs1vNts8y0iAyFCJGAu59z9l57BATLfh3Sqx2uEj0Y
bW96igB5XgvvYRJYQYxU1us01LaWxULqaWjVQfJES7tmV48UwoAPTOw0olcXdm6/FFG4zbI6vjXR
9Gn2cX2IHPAdfsdzHfH9iH2GnO8BWhnMdINfCBVWLZzVOPU7YrS8VdcbKkUYI5PSlPLE9ZtwaA99
jTvCrG7dhPOpGMVvN2l/Vz2Kx0zE/VY0nHLrpt1o+fhCcsBvK+L+K13KAi+nXSUy9+oSC73RI2pg
g4stq+eWTLAgQ4ceenBk5jb4ijvVOp7HlV8b/ipGv1w0HmRLvY626HdVwPBunLi9qpQCxU+bDQeq
L0SgKwPI/VA5CDu0V+hBJcB67d6ZeDb1Xr+Sm0ouLy0jv+redSv/jNz+ac4wSGQ4nReR+YF3FE5L
WL42OpEExgCuzwMmw/9d+4O7hFcHD5wThI6NB5z6Zz7an2Fo7XxaPmXDN3LpjTUdMl4MY9XDn+5L
DLs4VRBj4qoZuEnAxoVCHNNeN0VjbB0FP3YUBjmBhzxgp4/hI8dwknMFTI7mQk3YEIULhVNOOCkU
8JUTOMsVfeXDpFxPscWgh2Zd84x1jxtNIHUGkLf1ca3j2FnbCuLcGKigUrjO5qxdhWsh+jc2Pdxn
GUJgSiFB6woJncGG1pXIRxP6dcovuYJH21CkS4WTZhnfpQivKwWa9iFOk/eNLq5F0KTZAD3Tr7Hi
/OciJW4POcRqOdX3qB1goQb6q1eT5euxjtZV8Y2Ya01G5beh0FO0MZ6caN5jxHtN4WOTweq9UOl+
RJCzy36v0ZvZaRVIkzYsOLbGJn1uViOF3Y7G8NQFMe0fxuu1QnPr9M+12MDzmqwxXB+KPxDvGttS
nSJ2ceNsq9EAXFSMHxX6m/dJ7VV6d6EH+dAOt1Jhwid44aYCh8etOrkrmDhTn5TJLYBx4w9q3Huw
IY8D9bOWrqahXORs0Co8uToK5/DKy54ymKHFpUIVt+WFH8jIBG7OGRxGJ6Za7RO0xw5t4BkZw28P
KjpiyRWptHAq3jsFTW8VPn2Cox7CU/f56n0AYb1QqPUE5rrA1g41mBNZyBLsWTQya9bfadLvjf7Z
BBpDTgjus0K5//tS4f8fi2B0ADqYuf/4R7X5P9h1D1Xx+6P9+ufsur//rb/XwcZfuJICEqOgfFl0
LCg2/6YW9v/Cvcc/lklha/kcPP9LLuz+5VoOf83xrMCzXRXq9Q+5sFIS+2RVGJZpmepb/zu1sMFP
89+hdbrB67i2E9BN8ams/7WdUjmwQLvAN1GhohLLHAJRqD+zaBgXesSIC3k8FmQmv1nOenRezUP0
LZo0/luXhYYJzYn/Q1fHxMT0z1diolWGOmdiVtAp/jlj8uf/LUcvAuTS1MzoF/NkEyQEi+dQ0k8f
JhxS0tertW0y34+I5RHVVlduWkLdybjRn5qu2evKb8tpJGVRBnXSaiRX0H+CrImLp6CPhV23x7ZL
GxihqnLyesrTyzB3x4LSLrPimFm4fmuSBNh2y4cuLrpDH7cXYdpfNlbhganLSmNqivXHJoPXVmdG
dPvIETERGJ8jluMa63HQbjvlRCYvBE2Ycid3f3zK00+CbTnDvgz6vF3os8OaWHwOGJzZJHc6hudZ
Lw5wat9D5YR2sUSHWKOFzhvQYpa2lGs6zOUZb/Xr1Hq3jMY1oqddFvAVEFhIOS2OUjmwMcIqnpl9
kA7GuHECmqv82hhZNiWaGRq17SNB14uyLM/Uu8yhy1FshQJYpL9LKG7LWbljtgHW8CoHg20kOv7/
Te5KZmskIeKCbP31H0uiXfzEchskuDgTw61WauhoG5huRqx7I+Z0hhzhVnT5jSTwmg2DE2s8Nzu9
r5lvQhWemNUmIFAQcYCzC5EFhxjh7e6H3asjKAZPb6+88rVyzbchwxYrqd+Ltn9Oo/CYzsVHDbOV
7CJCeBoERCcCFyLlxq+ULx9M1A/AN4bHxalXzn27y+41Vn4xXjsLQ4cuKO193V7o2kxXscH/T3wM
i3RdbHUcUlLcSGze4twTKzPETwNjVZEEhGIKZMAFmLTyk6NIyZMiht71YqHmXecj+CkiXInEpqNR
l+ZD58NgMRjhkb4cdNVjqaAGim4wgznwFe4gmaENjJJwesVCaBUVIUYqpCAJtmMfZ7AJ5gA/ARg1
RmHFVBjsETAXkIWSn+9o2vQAMBkAIgjjYeMmJrbvki1z7vYVIcSLCnSDC8LBAuXQmTAdCuAOvT5f
2wwP7GQ606JTBIgSFESrmBC+okP4ihORUgPDdIYcAUICQTrTCkWVYIp1dcBM6OAmDMWdgAxxIBLl
a576lykKv3KbsNZ+vphZaW0Q54LcAWJBG5dZAESHlaUIF5g/KRyjljDG/pIpCgbTEvoIdvSYyGjv
YrrelsH8yCVnKsucdG/F0xCKrKGB2NBcWBugi5nw169BEZw1nuLRm6ZjRt+NxwGZIBwF0qgXs27N
23A0YHn0H1lZQhTQUjxdnByhCRQd9A8x4AlMOySE1YeHL2szZs42L8p2VSVGteuy8Ggbh9ijTEiw
EirGyKxoI8wyTkgnzGXQmkcrahbIQu+Y19a1IpXEillizfLZUhQTV/FMIFaeUCV/top0wiLACvFL
o6O/rK0wJwIPKkrFpehRt2tcdO4+pSd2i87eB4qmIsGqgADMMREGqAMgrhheYMHx7KCweGQsE5h+
SdOXGRMVeN7HeJspdkufVBdclKZiuqA/kctMcV5sCaXXhvxigIAJFAvGBwpTKTpMBCYmqOHF2J5D
sicl8eiCBzdb8CnAZYI/lBlwM7XizkQAaHDjPhWKSNO3NOOY7PS8yqCYNSHwmkFRbApwNkmnvYxV
jZwGRL2fFEyW5nglRsBGABw5P84nvJ/D2VuZ5MgrYo6p2Dkt2Ji1ViIsigDrMHdk3wK1Q+VAIoyi
77RILul/fvWKy1MD6AkB9UhF7OkVuwfNYl+/+4rok/xuFd8Hs0tZKmyUkbjbvkDGinR7E5Oax5iv
eGxtuO1pMh5pUOyLEv1WQ6NxtIt5L/LgKR6HO3bduzuimAsmX0PLwuGYwW3XEO6VHpjUMvGEV9QI
hvyGYhih4KMlEHQbl4cfD4LhMtR1NhL0kbDzRAkwIPjgQxDu+KF5cJJE1m8MRU4SZAM1kJQmkEqN
YivpKu8xC1+axjglHdHUQJg8RWMawDINrvuA+CqiCQuxqVTsJr+L7gEwpx6oU5u+OiCe0FJtXb3Z
dcjJNbh+K0cAHEL/AhrKm8yPCWkbWZlLVvLXkPakIkmJhhm8blngtcFMmRra6AbSMgaDG9RSvKcg
qYTuPBO+aBBDh+BgHkg8owmauuFljqD9sKtrpwjEVa1YV1O9rYq0A6ynvWaKwF90LR05BdRHMuCJ
kcZdSR+T9Q2KlkjuZZ4dCVNcO2C2dMXbeo1Bm5JpBIVrVjwuiFhgH41WjU2HNT1F++xqv6KMGwwS
1w0YKL1MFPyxIn2JP8wvyigcJS7Ng2lVKi5YWXtPceDQgn+y8ML0Ch8Gv58Ij/61d/iABwcwxKg6
vV7+S9Zzf0CZiJNUZ4VpIJMBKn0E+AGDEWZZiHfDbqGYeeDM+pwRpmXR+dTo8gXeM+kvpeKfWcWD
pXhozXsIHC31oKT5Y7tx/cxbJ4qgZg5fY3QIFFdNL7e6k2N/KaqvSmFnqIqfS1BsumKy2bNNR4ej
kYvBpU0HxKgJDmb9Jc77l1rpiAjRiNF+slqJJmo3NcP4BEbfNh4/C6eEPNeBBRsrphxtwtqN1cIw
7GqdF9MTCZnGwlEFOwbRX43DFQ9zdK6MvHmUQISwAtPt4lcocVLoTbEZbYyEmzVArL8cZctbTYOz
Rv+3HKb6WYsgRqYi/a3b5bmDKYSc8McozIDQQ3RE8NsJHu5jB9mugIfQHu0ObOHQgEWOMu1gRem4
o62EqsNzXnS3x4qbnqTGSyR96CymephvYZs0GzPTtkM07TREz6GcvHOrm0dBn4C+M7NZ5Ots8d6w
nk3j/c98H/cYfdHaHZdg7yTP4ng1QuNRVtZ3zHGZHJFXaSg3WfluzcPWKarhtDUm2735eqLsHz6w
Y4ylcrqRd4aXzlsHmvbgg1UmXP1Lo0mSSf0DATF6LHICFolPh69Iuq2fV2cVQ5Kab3WSXyaneXO9
3lgVfHYEOO5KTFxrm2BkkutZWmLY0ZXy83vVA4Njeru9uTEdBuhJxgxrch/a2PsKErOE5sjYH18R
VLKNqyrUSHNR3uukuxYWNqsBVp0utVcsCvvGTGhZEokFsqveJMZ0nQaO2rI25Ua6UjvYcfdasCla
OjYvGxuDOaUtlKrqNXXZ/6D3HDgG7rHywEmg11TkUQu1N2F/ZrzRjvrS4qJ7fiZTH856Hb6Nrf5Z
V+jwuuq1QJtLe3esH9lDoSLVqQ4qjydCRw2I9JDYQWQSdKrdLNvYAYdLxOE9jztNFD4ea9q1fZ/s
oLCS8do7+5y4ybggqT7tKfQx6pZBivY5pUHWBiO5q3sJbWHZaRnvDj4kV+8AQ3YzkRwi2gmHU4eE
xTQYOd4v4zELACjaozhRO336eCSaumrYNe2LhJNPTlPJkLrL3t2mOniIlTZxYyUbs4MI0g1PVpf9
tEC3BnPTcF3jrCvHckPHvUp45JFPTS4wiNDAaTJsRmmvHHmm1j87ym0WMJusbDKupujCkeJJi9EQ
1UaDEEahg4Pg5PdI9Tjj7dLC4/Ckb5IRz+NISrNGDnN7G+LsHCmkhIy6e5OO+9hul+HgAofKz2FM
CrbbHbRKLC192GfshHHi7FSKd+pkn3Fu77J9pZyC7RQxvGy2hdHfCck8VEb5MJnTL7aWgl8yVvyp
zP6auvV9bor3pok+OY1xNOVmgLY1Bxc7YGVq84egla9gKWuYFDoLaE7rk90kvOXNFt7HUzzx+8LJ
f0ojXzfsWo7n33yC1C0SWzDio6W3jlNWXcqcO2B2DbXdpp/e1JySLNjm5FpZNeKdcdwM5db1k0/J
2Bkje36eFRoJacbakv1bZmrbNm9fQb7vpF+8j7gF7Ehek1C7iexAX3JjBuMVKSzC2Q9FvQ1VVpOB
66kcIVYgBVsp+LuOwbFkTFAwVCAiO+hf/RGT46wjWKKZ1lsqFMa7tVVx0az4LoKHAjCperWuTH6G
NP0UlnZrY3mY7RT6Mga7or7AG7uX1ElO9mjt3L54dvFfgXUUnCrZMn1ZrdLc+QUy74fONQxBeJ2h
tA5Q6q8EzRw8pIO0uleh4+6UhbYM6i1kxfufJAQnOXtsISq5KYpbmlmcoRtvCwKAqB7MeeoiXONg
a+KizyM5FF5zccb+Wo7FpapqGIGqXGvOnFwegKrSXOzvsk8+7Sx6GeLmIcVUyDn3EPpccz/cJ5R7
i0zm5yDA4XWSccKjW6zKnkNCaKlcjyk/S8E7gWzGCUMMAPrZiVH1e31wM2KOc5LizbXFQXC9epT/
xFBJyvyS4sNfEBYLMSXs+eGTHwajV/VSDMsZeDLt00gQE8xUw5Pnhs9//sKf6wkbCHi51l+7VuPA
/WHW+Vl95zEZ7tJyV13icxgNod7MME0wcDK3uED8psGKmMrlehqBtj4b76zG23jWkX73BKZx1X+S
vXsHIaA8pLFUZs+VYwe3QC8vtrEDKXOIeLIqlyE2q/LNMMM7k6k/N2sfVQ+pTH4wSZ50uuYFH8BK
98aPofNwxdnYQSh+BqvgnR73czmT5cH026yddxOS4jKiniZtiJFNLU8Szi6qoEws+8n9wCC3p4gJ
KO0ybWX7wxEkFVMZZvDbWvMPmQhjlD72taLBsZLWV+uEzlEjADpt+191Eiql21nk+ppC9Kkzu7fY
SDSa33CtIlXL6cgmiHil0hTOtvXGa25Dw2f5uJLsyvEcluIUsnH4eCxcPb1Q/FmqfUG+cgw5jLnI
KsposEe1sx6G/AaliXELBdDovjcSgFU+fUzjwOgR89LgaCE3DkJCZy0cdoahJlqUJFQ6SQBuhQ9T
nSjTtSsC/IvJcJAWekgLrAhRPZC8eYWrkxW+Sq1blTSj8QG5v1y85iiX549Z6DbCMGcl/GkXckxY
J3SPF5bpfDZJuXOGeNqHJqwqrCNy4U0UiTGqYh6PaDN1lEBV0G3NrD1VigNWvgYIT9j3rBK3YZVb
2a5hPgdrZqyYIhEUPbDBodx8qFXU2lgxCMg87T3zZ535M2eLIY5M9P/uBQQK+2/pfkeQ2tWnvGd2
swVOVPQeQtNmRtKI12ZZOoilNIPBPqKbjT73+VV1t1vN/2ZcXR9yk3TGnoIBeIfPyPEnM+YP28bD
gVByb6KRWqmOUUO6nogYiQ29dWCC8HtOMYDW5ppYeA5dlABQyYDzTh7b1WRBpklE/O67THUys90L
nzS9KYZd5gNoX7oZLPQgyMkumHclhVktMGcOST+sS79Rbp92p88xVngjNHGt5sRCE1lGGO/K15nJ
5uhYTsKO/GOQ9L8ZlWcGxZMdN8QozPZFGIT6dQ1TjULtqV785UX9Vv0L1OnglYrnZ9r+UaHzkiz7
ZBIAawsZMTVIjsAgah7wHj1mkLKznA0/J4qoBqeSlD5P4gCiylNhzi571bpD0bTKNGGvU+MSeHzI
bgXhhDcaAZ2VwSttJY+iZuRHbm9jpeXRMSbJd4FlGwJWWi29uYZKapGWICdVwnk1ukYqJb33FcKK
0EA1We5Tlu6msb650ZYxJ5WUwbuo9Y3qD7aNJx7S0n0idIuKKpf6iTwPxiBs6IOrEURPodgM7iGB
JA7cumJwFe5EP96j2M7QLMQABoP2EBsGv6iR9QhGSJhv220SfFuCUUcxepeQuqzL+3aVVNhjqDVB
6frGRQR8HQcQYjBQS9dOf4DccoozhiKODJ/8sbonOUDqEK3kiuHz3POY+OEQH4BRUbgwwDOQcfss
NczeU4jotgFBCrafJuvF5KYOtFHWWUP6Cyci2bI3DaxwLRz7wvX7Ay2fLNNfCWVDN8KenJboLzsX
31EP7wFEL2c5iJA9R3dcJYk9WMuBopQUpPbdigPyyILskR48AImmbA62AYaAhdP0m73ZF7+jRtxL
mEQbXdYeI+MGxK/FFHFiRDZ1CdZ9ueRuC9ccH6IlHIb10OjjBxVMR8EftMRB85FZXbW30Z4vx8E4
mxMLdj81Z2biL44ZyT2uxtXghb89Ifc16uZ1GnHDD7pPCyZi8wGCEcOT5lkDDII0hBH6sWOBpq76
6i1l0BTUXSQvIzlBCeSaK9MgOLRi6mrSjV5kLDKirE5wg45NgdWbQXt5aaaHRtNw59qxv9a7LFoh
7qw3kV5aD50gvthq6++qK5+QcfQ7L7SPqVe+afR4tnUyv1Wa7/KewW9KUXmH6mMzUW7Ri+8w5V01
xyQ31SYClnnuQtr69FTUMVQ4p2IZsAgfLejTePYOsmx56npo7KkycSeAPCfE48vomEnD31F6wHJQ
fL3WiAkPGFtSWD4y06iXbtcXi7HEtFC07jmZO2RjNaGd0dwDGRyeQ9MPOMpOr9bsTOtWe8JK/z55
1hPNlvmILiPbhIKtCCES5l+rMFazDVkYwOLW9IlwbuzPzHSGp1pzXzjCWEdt7p/19ldiR2d8sB5N
RytfIue9W6UWbvy8TVZNQn02SMrk2GBR0gFw63Bw10BFN42czqPUijPeBtpyU3NAwuKx4uvxmsES
QuD0jqPZXg8CJGE+mow7Bium2aW6nnpMK3c652M84OwMji1R1vRXbRqqtUoVMfkoZW4co4GqsdDF
JZ6w+kQFE1zHzA5h3FORFmJeBWJ8b5nVB1w5ncTC3/SWoOHswDj9RYN7Wkc7lC8Mytey6246isBz
DJvTLKZk51jxS1JzZnHsztrQQMIWMBibxrbWsrY2jakdp7oBV2i716oTcJSG3zPDoHUMBARJeslu
IokJknR6U57ogIXdsturBbpN5Jy2nDrkEWsRL4f+8JK0NXYSDSP8aOTlBu4ATY9CJ8cbbcmUBacY
G+1q6qNnrGLWMe8+2Jm8B6MF1B62mzkc92IUqEXKoFkDET7PMXyR2okOrgToEJERqbt1dEhwrOUS
QdqQNm+1FK92y7aT05cQRSo3vmgfaRiCegMyzppab0Uif4V9bOwqDRYIMvSDZaJUQiOxrPrBZhEn
vW52ZPIsPffgY4EbGXxxQPCOSfMmKT4P0u4/nTz9lrnFExPg3WtHGN05uvNE3IKygnQ8oqALcv2b
fLhrZQlqUNscFdnssezS39QEclM0kFG2ue03izlqgAIygG8ZvyybQcOGYadAzmX2UqVMLqoc4RJh
A5hOW05OySx5BLropCcqxhQ3gtdMu8mQESu96ewQfF7SeEAuNlGsev24MSPHWacjmXSeF49LrM9b
OpYeASsWngyXLxjYW1qDWUtDQVaPVBIwwsgQz8t3RVqQHJLx6OHWd/vPRlQZPnDsHO4Un2ptI6ri
XcLbhh1OActRX5VuriZOVSpoTZNXjVVogb1x66b2j8xNPJJkKeUeLXTT5UXLwVmPbULy+vwdGIim
ylb/CrFluDW9Hs9uUEWimmR25S0aF6N27ogD3KIBbMEUbMNeudzjDoGZLhn+15zqscih6UvV7LGW
27afq73Zmb+KHg9sBPp3bVifSZ9oOyt55gAUk1I4vqa6D9kVgUMD0GJtY4XGGAVNz7z6Lr1QD9JK
MxfGcuogCVZTMJ2n9pY2Z0twD8qIpwLyNjqQxFT+/ZJT3/B7nMW5mzQMikMa49umTVKC+iR4haN9
iCme4wuTzh7MjNE9hWhNfWn6KydV8cXJuSZF/KjjiDGpv72a2sM1jRM/+4+IoSn2bIMuZNPljBAD
C8amDHF76ZPz7nAYrY04eR+Lh0YYI1D8N0Ym15m5DzYCeU/i7B0hxLn35PVmx+G3KmiT7jNr0KuN
08qruFzqTY3cGtAujBUqDH5ouVJODeOU/NhGeJ06wulnWLC5z6ZYPcCq2Rm6OKi62XfNfa1X9KqT
89DUF5AJSIyLh77PP8M0+ELm/OB4+WnAaTyB22hN+xZOHfNcrd71oTccnMJBC1TNb26bxiensPel
IdGiaKxffhqQ2kaCSmqxsKKxhv38PVnmax9r5ia0S8z1mEfw+jiIL8aZEziKjWA+YcELF5rkGeKx
f4/Ddhfl3LsYtUS1T81UrJpGo/pjCIrwNgsnC/Fpx9nOmD6kXusH6Zcfva2TNt6Aba3D7Hs0ajLR
YtxI8/Q5GtMKv+rNzrVn75CnyXkyIaZUuBvpqqJuKRhD15cuyB8sEAaJT2tF23ThcO1y7WYaxaXB
0xM3dBoiusaZuw3Qv/givKVR9APk8z0e8ofKkdcyFNcInGOKomVi5CSS6j31rV3hArJn9+IDevvb
o5Zo7T2pok9iSO8hBdtIe5YAr3c0Ru/CKS8htHI1ANWlc6tQ4S8Cw7vBo0ist7IWhMDwDR2Uzabb
Xyc/3gdEtbg+3zPlQKIihFTTiO4QKWviEOp3zNKIxjBrucSj2/1VSJYi9dD6Rsr5rdy4zKnUryt2
6EVrJ5+suUunJkG+LcD5TXQymHTG5rM59HcXcyjggTXcly2ZqLyP6i5SXzRKrst1r8Ys74MsHzKD
t6HnPmsZE5Wkw7npTzx0d9Fw42sqtUn2d01HU01Yixzng2ClSwrSzX14WHwiBvDcaKaVxs+B/JB6
mLhK2mxdhvw0yeNPvU/PIc2TsHRultndc0IuORpesLSunIlmyZ87H/6wbNznBhpHAT4o1OgKiENG
ZFtT8Yp6RlvVivZFx1ttVs7OplHGUOtHh7Fs2u0PAopzF2rPOjhmWk2609+j0L/JufjzFFVAxAUi
OEhDt5qAwD6T32PNcYFC7diQP1bmwAtNgzMFlsga5zBFijXUPzaGvD7KlrOXTxtZM8crzBnWCSGk
GloMLPFvbVDB+HG8TQPqdI0T4jYTVMBtzPQsmn7mqPvqwd2w/MNg8J/IOUBeUDO+9yYNZ8MP+b6v
Th8BSYADOw/gkx3L7pSoQ66h3FOYV3fAjdRADrMRnoYDntT3OdVgKEzI70X9VKUMS52ChyOecACW
LOKUkfQbad8BfoYKV6U6pxzEnmmkPJU1UTP2Q4islgWyXCVxQLQfl+X50Ft73g9Hmd5qwXC+r7pb
zNCkcKyrlqHWUm97msFQ0vo3Az8AAYUIFwGvcE+BTtfp0NTQvC1d/tTu/KvyIV6iNSSFUDYPQ11c
ykruceSojq/HeX8+AQt/dQmAXchJnkGfMiWhOaYxOV03BSo2e/Z3hHjzsZVYM8fZXBr06xZjUaGO
SEtsaJL0Mv+tLribegEtNHhLkzuCKGfVhCzrGGcOPhYS+u5rvXL2daNtxyw++9m8iTrsoMWM76MZ
x3WG/W/DKOGj7fAz5OlrRiIIS4Nv7yLXP+GhZhHLXnUJHjMX0wtTY2iBERWq/Clg844QFHIswanV
b5ICGeAoXpzROLoj7sDCLN8k8Adl4sxpwXdjCN8/YTSV1M6SyFtBfRLWQACmD0GAsp5TEpO/V0jv
p+yDFZ7LZBUE3W4yCVoR4RID9IOd0zoiPm6b6ZG1DPD+Bx7JNwJcNornl6TEXw4kjkcTgznaJ+fa
Ovt2yKl4afRp5pup0cCRbAc9Y8wcOLCnLVHVr2uzW5UpAAIlb88ZLbi9cmBXzqHgN/mPpkvCxGR6
65IYATsW6KZC+Ydmu8NoCVa/JJezPZmTBTVqGaY0ezPvq5OSD5Wn2C9J5pp1RO5tlN0In/nAD0+C
9i8thrMNeRadw4QbHZW7kj8adO9kg93eD0g8iuPfNAxPZsVOSPD6AB8PPS5nJgsCScloY9HWqm8m
+E/VaNyi3mX2sFYijkCjMViHCiqUCI1LRmMm1I17OQBeIHZEX+giAyIU5GcPmbvtpje7z19bK70T
zR5vvDw718mLHUb4EfVbKogpGKCV1Gyd+JwuIYeMReXNA9lQ6AHSwKau7bPg0Z+S6VCjbhwZNZIh
xssWG4RaiHTLTTdWR3DRxrqzY29JlBgdlhzASUNOMC4lplXU3pznuuq3qz0WA2dfAbeBxpszoUr6
cIfXrgBLET3HhuvBYIn2vUe/ktRE8FPuE7kAyzqUzyKI3o0iTxD4IHI34vElHDHdYFWwScg2NvNc
XefEt9ddTi1mBMHKZUxvNvjFJmZ5pP4AopuxLveCoWjoagv96sSBZL1gwZwKOAORv4sThP1ZXm49
B6KDw64PBYbKQJPPs+JbVJlGaIjLsXUikOQQlUTFmABPOEDhQneb357DnBijFwjoAaYat0IzjWJR
tI7ch25HHnM1bkgUIxIFdshIB2gzSNh6U9/2Kz2JL+QoxEdEPJugEbRk/HsSOMOySSJvIzWxM12q
xZmxBRacq2wx5KJvWqb7wnaWGHDtc8OKRBrb5zByu/RSe+s6/d1tSuaEaM3fR0lTojDzj4Qy3Mnh
VCehdRhC7h461PmKIvPBtWykUPlac7W3Jta3TqrGq7n+qBXaT1pZeJCsb7eZ872wphcviNdslK7e
P4OHJ8a05Ng7j8l3LzOX5BgfVBSSKwEtrTn5JGlkAR3YrKUjSAkDXpgiRWRPjHlPjPMvWYK4L7eL
t85Gjh1L+ayORwUtXss4dkH5ZFpyV45sPj2nraRvjlEI8i0ixHBmwY37+VcaW8NaUqYtxFA8Gq1o
j3FqXGuGOhLqDxPaID9obLuzRWRvnK71KdFpiGG7qvXue85ehUmoOXKSp0rv936hJcc5QW1YeB4N
UJ6x0S+BYWdMuhXiYuAPkc/Y76NVPZgqoddLWBcGm3YU3X5FJF5oA6sXjRAVjn6cNbZKiR4sarkJ
XTrTXcdNWBbRO42Ok9kxik2maQ82BgNEkOj0HVRzecK4wja0hBr+VWWZs2h8SOtzcvO7EfQc0Vsr
a7R6ujdI32IkBg2HB19FkYwi13iie2dDDg4gfhVZ4s40oVtSTFTacIWjTHdb4k3IOXH4lCYVfIJK
Aw8fwIf/VTL/v9h5TcCVgIL/70rm00f7Gf+Tnffvf+XvMmZMuyiOXaxcrouDzEWe+zcZs2H+RSQx
f2Bj8w1010TgXFZtF2MI5i+5geV6ga8jZdYtruAfMmbzL9cHgvLHyG37tuX/OzJmBMn/oh7GSRzw
6rpt64ZpWPa/2MILj0FDmVCESfTWwNDzt4yUTJKDxpfMzjZdnbNvhHm+sMvgRITrr6EHMxdRwjdu
+oF/3kfgNHyhW/49QOOOCnGSIUDAsTDXUVduBsfWtily4HKA3l0yNV2UBruXU3P7pw4PTAGwg2Tu
ZuHMxXdJAGkH4qYb20F5QiSva3+WWnFye/Sdqc5eqwMkqCZqDIgq67G5DUG6rDGjpH1C/9hH66KE
O1mDiWJId3PQnNs4PFgiCjZ99j42WriE9tfTQw2gJNaQTHHck84HLLIloyGP9b3XoYGu7ecoOoks
v2gelpghYMnIqq8pj2Edu0RsIphcibb7HerBFx0kjSg4ZNP2NH3Umdi1cJOcZjx1sbm3g4wXFzSL
Wr9/DEWPf8yZruT7wlttLY+mlg6vKRoXxHMbuGXltErNqIP6NG+LLvike1atwgYkVN7Q/hMo3Tja
89X4g+e5KzYlWMmFHkbRGi/EsSNpRDfHdh04KIJHfuPrzm0mgWMFZZ6JuuNDgL8aZOT55FSsiwII
PvDIhyQgzkp4olt6TcSG5ifXMaTAt1MkXPow7KwK3jz/e1j1DUPUtCeDqjXRRXbfSYX6ohJ9ufJk
GpJiDXjR6ACcpT7KXCnZRKuC7qRObnFQFv3yZuR+vZKFIbd+ZnjnqZ8fNLw+zNMFblFO8m3NC7XK
vdnHg0FuTRBurSExXnyPBqyEn1GrVBP/tfIRaiRDhSRLjTl8BjKHjEaDnZoe05TOI2Q0dDcONvBb
H4kejW+B3NbGvDeLl5wF+bGtIjT0g3Ul3mTYB+SUPCXjeHUR/WF6/0/2zqM5diQ7o78IHbAJYMsy
LEPvyQ3i0cEmgASQcL9eJ3s00kgRipD22vRipl/zkaxCZd57vvMxmoWeECOcgJ8tr7OM+V+4ZOtX
62sel7cVDhNcd35L4h4Ynn+NyS4tF1MTbdOkvtHYNTdzyEe+72ePER2s9tyhgmFb9Xe/cOtYcqtW
/KX9fIQQxiEZ+/VVq9R9pKrzsZAMM0zxytYbEuKzBFa20WJes0Nwz9i0ENPVCGxh2daP9pHlx0pv
5rXCUSMIvJrzVAZNi2N3sh6V43tkbjHkZYSpOtMybUf9bTLj19YtnaUU8YEoKmqEp+yraYafZHCo
3oEbfhpDbs9qoGk2QsGYNI73VmjUFi6DehLS/L3VxJYDpKSwSqS2HR/RKsLA0jB1PjsFRRAj4rZz
Ftf+cxO5O59n4vvwatWk3gLzEUrmrHz0ff27ulzCl5QnUE6AEZkSDQvsosldyfipr8Ng46ze89zy
1cfav5ob1R6TyB4IA9Lm3iruhlbbq08yQuwT9XWHLfBpksjoQKnOIEvY5VBhI5Y6RDqyruQgKSTl
bLLBUU+ndyq9CwcJwTElAvWYBTMydfOb7ew/WVmkG1r7aM1OS1ZNWHgCq7lRfnaRhQpwJiEB4NFw
Lum8Sd+Rd19Mw0R5W+W8RgnK5hZ1VEsxUaHNQs7litJXwRWRT8o6WdRL0bADWgkwkgbUO3zt5DK6
4TAV430jabsoaGbPHBbqTPMYhtjSZkNio2ajPMnr40OajfedqXgv6HrPM6JydL8z1gGelBxblgNB
0WcRpPwpUxc/eRzwcN1vFlMlj+Ttl23JrfacV1wwvVGB9qZ8Ph+8j3BVzzmt9APt9LSqkwsoLm1a
623TPa9Mkb3o3qaei+xiKu5N7RMXpoOYj27RnF2Aqwu/i4ptQvKX9o9EbnsOORSqGYP9BvHl0+rl
z2KeWFHm+yYl3AeCi64rsx/KILkLQqKYhQ/sTX/jcSzNSagM2muNXs1fuJD22bdQKXh2TMG0kqyO
1qqExGJWagqRLLA/RIXkjkj1h13DSFw6lKOwymVfYdFFwAqWvdGc+oe627u9f9sEPAus6uTYgnS4
n77MaYDpnnYq9owznWzUy1TsfNWvavznqfX3dUgg3PUMSQfIftE43FddcveWb5FUwfnuZRF/le5c
JeMPbV58cK5GPzQd2tJ/SUjAMkyGlU69P9yBPxb/MQTSg7S3aZFue3hXHd86YwyFTy2A9Bo421WA
tBZXnphYLswDzX2c6mdP/8h0Nep1flcQn8wS3h3VvsxZDoQ6Co6S3PrWMXto/fesms3LKMD9TyGl
uGjjDAttpX8hmPhSqbq10PaCfB/CBR/BIvI728XJF/Atgp7URXgIsum0etEmpuXjhnKvY66A2KsO
tXeA9bKoaur4ovXoKspjBNn8sbTaJ29lDMaTU603JVka7PFUUWYhwFhd7tMFyk609UujYpLxFDs1
KwIuNYYf48zUjYqa8teooTFq4Sp1OnWKa8ErzIpuJcFjH7X8tuF2uy/m8kjGNNlbTUT/nJY3iz29
ljP6EGRf/lrfeTXrdCdav502u3c0sfQGdqemP21K8IJN3k+Z+w+xdUcX8ssSP6usr3epS4W9JNSC
p1AmzCaGvgvoPKrPWIaawzuFRXqz5N2yj73iqgZDY+XEGy5tyXBgF9ssacbfO6iOdeC/FeYR15Zy
vFl9TCBZqgGCGcgywZNA+PZlVsBNEeQ9aIdp06sucATIMj/000qMIH1Nlh4D64D0qeSl43FxFRqA
fo5HFktqvpzt5S00BYoxDMa2n/iT0v4TyPJhckxNVuxs48l+avnORGWae7uXDLZ9Tsd4/3eY2PYT
XoaBf9Qry+Umsa+iAOkUSpcFyHwz9TBkMnvsS9wB5Rg/412HGuCFSuHWSr/vTeaGlBQWzhPRNtZF
aSzYU6se2NbHAwCbx1hB54qP6QA7jAPBkwCjUob0PaVECNzWe3BD0mfQ6tmBaNnbkHDl981j2G/L
00RY+kKF/k/pIwWRNqzkSlv3xUo+n7NtO25UQRar1eHeExFeLLyIrGblqeOT0I1gn4gdsFoWXGeF
ikKecc+klT+dfHzsIw6XPW4UAerTOgYvSToUsH2/a5UEYLdixoDSu07shmtfpV5EsHb3HhwX7wmT
NJ1enFW4ZzvRkPTZiYQS0FZTzFzad1VJ+SD5ej9D0vUlDBrQcJdz6RVAWv0YrPGOvfNtF1c+YRIE
AUPVIVtivxFoNGpWbx1qwQZszTlPmxmA9ofPxfWu0zY+G+2aDOOKzibGmzlDZG1XDzUletsuGn7F
1E+MtKqd7TXiODAdnUfUkhkTPRazd2ircQ1qSFAQ82ORiV8hOzQS0WtR08/pygJMgw4fRm072Nx6
28MnIDzAtt2mH3Xs/ww+5wtOe4eM/0AYlR9NFOVHux0wZFmCrKHCtlaSh7Bz88noMYmxFT7fPmEv
zTZ+TluWZ9kKZls1j0FnV1jelkNcoxA0KHm1ZOjAlvyoI5w6lMkfVkGCPghcdx9GZ69KIYeDmt9R
uN4oYL92xKLDreiG39VVaXPLScfiTOjg5ECI0GA0XLZeeR16ilKm+XL13kO+1j7DzmkEn1eT5u/Z
Cn0dluUdSzt3k3rdReqR0g+aMT0mivOLG773XfMVprEHjtR95ssvy4dmzzYWOAfSrJ7CnSA2ydoU
jjvh8XThx7m46I9gsT2fKLt06ZmN1fNJuGb7ZyG3r7p02435Ypho+kcxsfKoRzAQ8ilwMSe8ZuiU
zjfEhZ7ocMh3/KXe+Ai4EwsSc7dmYJNj7QQY5Czc33Z9/1110DpAXxivGw8Na3JWhl5WnkdOaqtY
BLlyzE9KY9bwmvod+ax39DO8L82d9CiBa8J+//dAEmUHu8F+3amWD7nUnAviq8qm743ejIJGeE6J
qJGu5z402/KbrOqO8GcHzMO3GHd2bdj+VDKK922rin2+NgE2wuYOqpYXWGSef9GdDjJz2esv+aGd
aZkaL/jceCg8jJhVyJaG8MhChrJPJpoK2VQvyZXM83XjupRl5vl4ZGnzCG9FB/AyTgzU52dW4ddB
M3yGI9nwonzkg51dBa46z+PdtsSR2MxY1LDl0EW6tvBNlAsLt8sh5OxvXA+w9iQ5L6Z4eIMzp42B
kZFjdD4+hTTbtXIGfOFOcRqtQZ9qqE9uu+42ELreOI5kbscwF6c8yduEfdIgbpIKy72I2CXr6HLt
7F+tQwCdujiRvtrLoT/GbvdTJaQVrXQmgTXjPQrS7zHgSOcm1WFZ4E/6eMJz0FgIpVeyYKUiLI9g
J3GqLyL+t5hsxKZNcb/0BObx3y5vc5yeQjsEpEsyJDxeOQJr4utYc1bsYS93dmu9MEkeN4kCibKD
5Teo0ZGOf9TAld3J6MbjtuWTLLnkUcmRYkXrSlDrK0deSNQx4HdQUTMRpyRi0ogfVU03vRsXapva
0VY41Qf9CqyPO+fstKrcquXIo7bdxFa47KuCgAA4ahLH0/U4tbf0dd9wZU/5ssE+QjCRxkQprDo5
r+RpHTYHOb3O3N549/z/WOx/NRZjBIWY7n8ei93lP8i4h/86GPvHH/rHYCz+y3VCZvqeG1AGG7ie
/8/BGBl+B1iYFvnAc3zTFfafgzHxF248N2S/7RMtFhF/h38Oxvy/bPL+cWjbMUlqz/f/L4Mxhy/z
3yZjUH9eFGL+cjxhNATGAPAvuXqVc0mheAj2TrF79dyJTr6ZxzD7HgjnLSmScVvhNnK+au+T/ACj
Xaz3cNYv6YxjU5Uj9y70FvV4yVIJcMisatBylp2Rmo1+D8XFvsjjYO0R9YyReUIOTpeuLnksOiwY
RuP8TIz90zUeUCIbT64xg1qsR7hczHdW2rBPxh6q/fY0oBPtjFd0MoZRpnjh3jHWUYZnd2tJWEW2
4noVvMXN3D8wrlIPaSk2WHxAgfVkt1VwmF2sW5VxnPIOxoSjxIPGCw0jHOykMaIq1Kh5s8/d8cYz
xtS//6Fn/xXv9GQorXuLG/gOnmzeUXGLjNPYV2vjYS2NkZXFSG8ErWkE/bkMD37gPqmRn49ts6EZ
0LqyJPgGMdstS/TYRcjzOO3Nh1rGH2MtmBwZOywo3leILjY02ljjjyUd/6ZScgfI+36mtqV0dsVZ
n23sReY7ZSy0Mo2eeuOl7af71CY6eeRu5BAknLttncQnQ/3KiLsQ/IhGcyvR3brGe5sIDLj+6P6m
JQ04qHFnFLmGV04jhoBaM6O001dwOq7RvXgY0etGaHZJFzanphzQofXxPRTQrUbJG/esxqZrZUy9
Pl45HQYDHCNPRbt3WbOh5gUdJzNU7CsedlxtPY8JGBbg2oTxlU8fWowiGFS73JauuJpJpXvqvqfT
ANyKX9U8dkTY6vNcstLvZ8EPhwKEfOBUCzPwTFRD6raD58+KPX1bX2XO39t4jCNjNI4BubD3fgzG
dTwiPfYXl5hgX9z6I4Um2hdbXihPElEyblXbmGqQn2uMMbiU3dS7IFJWJicpk/XKaN45HSMazNb6
t3FcvhNjZkaLsR+Cm6TD2KzaAGwYiXNgbM6iZ/qZIHiWxvQ8ZIfQmJ+h5bgr01V81Rkv9EBP28Xg
p9eu4gQ7R3eIrEwXeM9h/beAwsPWv8MxVyKvsP+kBJoIrt57Q/wMfdBuaMzbDsZTzZxp2utcsk/z
vUsMg8URpdLzKLnKdCsNlxpRzAJvcLRGjqgrvH7TAbDFxpDd+f1LhzKb9/FraRza/dLeQEW2O5rN
3h3MzgBfHIK7wbi3h57A69hORvKAJUE8JQXgWmSc3cU07x0mA2mCyyLsxoMOoNVWz/kaR4x/aycY
Dn9bFm4JZZzgjbGDxz462271H5D6P7lUmjNoxCfgPjYlhdYIxkdE49ohKo143IXlnaL5OTNG8hqq
o2veF2Mq59r+uwTDHTfxr6Sj5WIyVnOzw5smWHu6QsMtCZ8XjQKdmuV8lxkr+jzQayAIyhXGmB4Z
d3pkLOoDOvWAcBTdVGT6iWp+O6o7Dsa93iJhX5lfkTd38ZPrF6jPjCU98ZYadbub8eE/GJs7oD9v
CQTvyv0Eo2DjxkqFHoz8OKKCn+tg3TIa/QKQBUcwvniNOF6ESu3zwLS4efOtbZawedLc63S+C9HO
ew1HMae7B6j1ISq2BkzwuTciaxnedMdpwd90JFs4h59H47UfENwjuPj2oWcjLT+mKT4MxoSvjRO/
RI7vmBUiVnngD4EBMpxnZ8fc/tMrWVb77V0b3HbmTsns8iGNy6feWPi7HlJiBjDmxg+Psxhbv4td
sTH+/gKR/8CR67L3ClAZqzDRDC4Y7AavZBftydI9Ut9n4rz+er1k1PmGpi/gGxF8vM9MiwCEw4GY
qAqs29q0DPimb2CheMC2WYZqlEqQEP7RMe0EovMNIZnsAmhmv5VfNUUGqxN/xx5QRTY/FBWmA6MR
YfU+M3I+rWmlr8aMaSupT7LcrelKINuEom7g+WB6FNbV2wdx812bhoXIZKQbShdcNj1c7/wLx/Qx
LJzsepOxgzLsd4vKAMTKctnK0A025YtMsVLbMx+JlC+/hVQ+xKb7oS+sl2CoCAVAcUwdF3C3ZNzU
eSW3YMLagdnGc0be5E7xbc3N4SmhVQ3pIeX1GW0VF6XFioX5x841C9fYrF4xmz4tYtk2MX2LrpV8
U8fA9Y3zIqNdh0phVrjMqYkNMJL2zHoXbPO6Yd+Lx48WGrMCbrT7AAKOYo+Tvijbc2/WxfjAHxr2
x41ZJKNPDLkWlE/aZjy3sG3O2TqnFB7QjMWraPbHg+PlBGvMkto162qbvXXPFvrcssnO2Gj3axED
pb0oNt25WXk7Zvk9mC0423DKUW4yv5InmQqoAzbmOZtz16zQS7u8TdICVZxZr+fs2W3+Shl798ws
4Feziqfa+6ZhN6+LyWi77n3nrLVABY+Ahk2+No8DYnfv9oB5tmHbb7P1F2z/KUyBFZ4PZaAIPAe8
oUJ20MnAAhByIENUCUYwGaDAhixAp1LiqAE2MIL0qcDHRT87j9u8oaBJKvFDbcAhra1fkuS3VF2A
L6B+S0PrPYZr4Lx3JHNytRjgwaeE5yKfgpMwMARlducaOmIYXcih7M/YHkLDTsBQTLAUqcOgLYKu
ECJ7iSPtU+nqb7zLAAZjNDAGt7GHmmGedJgIUCN5WOpA7NXAcUb34nUeOrKI9KDHVnqm5f1WSLrV
J26CVIvzYUZK+Ytbrbyw0U3uZdLdJsWsqZ3mRj4ZmCRJWWVS/RIZzEQMwye0COCJQVDwJ+xXA6Xg
BWkJzwGq2AZZWWBXKk2PxzDSTW+wlnJoLnMDurBtUBUZO2EQGGFgGOcB6IOTB4gMJ6uRPBtvfoC6
itEGKA3PGxeyBlSi4ECZE7qFusmgbwqD4UikjBcuZI40iI5rYJ1+SN4V9A41MxsHmMdAPauQEIMq
P3K/DS+yR23wn3B6EcOn31gLW1DOAS5HY8Zld7Saf852MW+FQYnykNaYXLIkSIcMVJWAy2bIemdH
QO/MkHhfQSXpYa9a2KgJWqmBWopUtxBHBmQqDdLEEY/ukTCYwDUbIvlWeacI8l8ksFAlTJQzLU8p
wijHeYogplaDTvEgfQ1gqfxUPgnYqhTGajWwlc549dBQBoCV+a8VX3WAzEKX+VDmwYnlCmFqA281
UFw1NFea5cwqDeDVYZRjJUnfiYG/0iKyNyE8mAcXVo4UfDh0Zo4wspK0m5s3ps2J1qGtkBTDWpqX
QpoDm/lQZ/70oDr1p4dFsw2URhgQLrI051eItSmMv0mDn/qFz2rxI+HaJtxdFJgTgSDZZ8C3nClz
b1C4yK6eigabIaNLw831rncKDDtnuLkC198FS+lDA17ngtkRZN1GcUM0SJLURIMFjldUHyFvQGIx
1Y8KjqSfeahBgxqKrw7I7l1yAn4eDOMXBOO2Ve4le3g2FGCAnuEBexVcWV2yESFAZTwcEkMOriPL
6tX/7VCgrKCFHYihVS5/yhJPUt/lwy4DQxwNjxgsJZpm3n3mkJ2DDlWgi3nAXUgAMy79s+hMdhTI
MXCdL0fmCM543ehfWwKR+WTBaYh+XjWUJAzBS8BvaFqT68Ytg0OpeDr1oJU9iGXk0132tzkW+BLP
PvE8w2PGgJkLgCZg+WVJ1x80NFm0eWPU4K0hOtsqDvjEepWgni7IJ6g0c8aE2azepDPe1AU4lJXg
wDuWIZ/hRlGgMMZLk0NrmNKwnTwwJKBqxPwbOUw3gSFQay1fGDpliGB4VlREboFVZ6DVAHg1NhRr
a3hWqujffABXBejaGuI10zSS2ECwDTCsa6jYdHovDSUrwWU79vT84jzuadhHAGqVIWuFYWwdQ9sW
hrsV0IKGw1WGyLU4nswgug2orjTM7shdxq841ISYJKXheulhhhUwrG8O9CsM/dsaDjgbuvuiH35x
ykhqQpqP0TDDlaGHEabve3DiBqw4MnwxkBoCKsMcC+BjYShknSHX5IRo1aiXDKbsG2A5hlyelTys
LKGQOJE1XX6lQZyx4z9MMM/Y6WkeZIBdx4gqA8bkgQGkI0jpGmKa3dJ6jZlt2YcepXjmm4GuVn9n
QQ1w7Rn0ujEQdsfPI4LKXgyeTf6/3S51yMwW3tsO7o1UoQS7Gp3+NLOVvBD58yAK0zDH53F4nAb/
3m4UZhyKJn3bCJWme6dxtmUUosWjrpc6WbqoeAdMLKlZqPO1k/YIFUHa7302krBBIigmvf/G7oXZ
/nAqXPnpeuGNars3k9nA03TTcUkQ6bUVowJx5UaN33bbvmfM6lNdvqDZGTdd1hNB7UEFFdqMpd6t
C80o48qX6CcHB3K8i3S/S+rlq7d5paSzICsJ+Ux447ei5di8wpihbf22P+AU/LXdcObpjT5ist6a
FU6gxWmx8i2kGZbelH6sGpUUn+/zGPHeqX6Nlk8kv2rFvEpglOup+5qIDhli8DGjSG2c4ZIyvN+0
KT6JCL4tU/Tk9stxxB1mD8D5c8CXDKlC4doLaES0s2V3t2mpuWYLWUIm0mE3kxW3i9+59O/Dcnhj
ePBG5M4rQgYwOt/HyXK/+vSfL3i2TAKM1SdqgzLtCarioFpKL9rRLnJTAu+K0QVzKkg9etS5R/pz
FfN1HFNTY6pxVXlg68r7r+/eCI/e50RTmVPyBHbRp+jw7e+vg2L2zZN8QYfWEXJ2PFiV/Jy6+pbP
gG1VkS1AfNFoVVzQ2v5Lo4xpDeHmzU+XChH0Rp+kpP5RKA5AshPjsE+d+MplA15GOb3s5LpGP7pJ
keY6YX1iAD/TpJf/FoH8LHW5U5E4AH3SPQeIcAFnReit1y+6tsRVVFx6pO4KruG7euaIPNfrOe5p
aWlpUK6lhW2oyiiVRxRCk3aWXyoOg9mi7lYFFevMJe1yKd9tGTI4qqxziETrlb6Eg40ulRT2yJLQ
B7zqpAcD4fIhyqeTpdM/E/Ia+m2Q4LbEaVHjWeNReSQMPB5cqrJpXxyTfc9MJYyX6iPP8ltX84mw
cDUfPUBGfpREt8lz4Yq5K8hc7HrFyWfx+mtrAE6wmi+f388uYH6sI+y+pCy/p8RGRimZ2i333vqa
hUNxq7j1Zgck0FRVBZRXsV+dNmVQL1sdUGuDYcvrxvEoPVsxV7Afq1Aue2vyXvMSZo3j/kzKdMPm
y2JFZ95genrtrP7dqpAveqsH6cCzNZgoNE5x/5WjM8PFnto+309Ug+35WENuIbzvfuVtROHXfZSo
A6VrOffBeN2OxtQRrNyFxhgCtmo5f1PhTltUzahf2/nr6OWYWSrU0xiGkZQxOEoqHpvUTOZ3Ue6z
Kqc4Z5glgykUjEPIyJuf1bitFZ6IMWHcv1LstIl6R3MwT/7wkTNu5pQMnE/6hYebeKDox9pLP5T7
sW1uWM6uD8iB7zppb8lvFfdlND1yNeYHweJ71O1jK8J9s+j3fDDJsil/AbMZ0Atc4/29lt38mDZ8
9guVPNqBy5vf/ZPPMjmXVD14bAr6rN4tCYYb/TY69rGxXPgEzlo4uFMby8TCoyDvy6uGXlFy52VB
myr8LC4QVh9q+VGJs7XdwrvSLD2Duftw4sXMHPkXJRa3i5Gyt7rL+zMOLTre6HndQTDzELBrgkRV
Qn2Q+Qc/YtSAyAbTJVkvtSSFFXF2dcvsmwag6tLPWTRpN8ZmwE0ud4jEU2NQ4iC4ADKgRTzoDmvb
P07saDcd3gNE2vWr6lzyrcxaa7H8wSwqSIXcJVJN2M6I+C/McMZGPVUy+ZzajMkcD+zSAeeaypEr
MYZqn2EGKTqA5H4YF4YVGkhrrvj41kwEHfdSKvAkraCdiNjvZ8m9sO+plUvrbeEDkIyVesTQh9Rc
JvSp8+KZVq88tsN442rnNQ0VdwGpPgv6Qmr96cUoY9LAohB8+rMIwVABYYE1PadgO1S/TpRW25du
s/UDvhtPs1gVCiU3f4l1orHFb1COt/2nbMjxUSyy8UIeqbBQl5rzIRvpEAhL13+aqb/UNg9RZ4lZ
qK0lYIIMPpKJKY09TFjUfNLABRGa2v5Fplq5N2lUnjEAUtaV8WPy8uI99TnrFX7x45UTqy3I7hxZ
z0XjByhFrfVh4Y2xteb2PHfyzPbhqQRnhO/BYa2zXb5Y1U3lRncB4qwzVeFnT/6snkUvK5iaxk0N
dHRyuvaV3DMOv0VeTu14uUwKWi1NSYD403NZc2iyjfSTAvUHGF40Nu6yTfo52jTRNJ9oqOcZuTzj
iP9ZqIXKE/fYZ4Nz7FaIDk5/2uuuVWbZp6AHyeoslFRqQZnQNLxdbCRmMHW83YTpsQH8S5ErhVdR
FNXHKmu2QeZfoeEEhnOIP4d5vZdh91k3jDMJjNlbeAlrdaytBZwa2XjBCn4dWWdrPpaLHQ2WF9Rq
LACSHww+uq3sygesVtcqgl5bQ8Owe08T7PA+zXEWLeJTlMbOGi7PnIzqQx92T32GyH5II1jCKDop
3/tYVfU6G3WN55E6BR7eaL/sbiLe9n4LtuvgavF8xkqM/xXrh3rHutPaTkk47KO8fxHQ61sB2cHn
+aYYinOSQqDRbt6ILmScZD1SH3cRNqhrhTMwhIFYwAEKLCL4zDuGvOs0j9ES9drfUpm+l9ElUt/r
YAjusya6i2V7nCWTjJCw+wUIP+vcyOKTzS+p6UtqBpfj2H4q3Bio+agJnfh0XbqNNXBMhtvhzU2q
e4zmg7T4syWmSG6RPEpj7r6JEdYmUb5LgjTaIosKNrqZ4WFW+FHg1AVrAVFoGcI3WzNd8oplTjmT
28JRhE9jyPgvRoAA/eLdQ7D23NHhM5FLyUbsmiApH7qmOkzBoHfct4jEtvSCY87AgBEfs94a9qVD
CbOuPriBYbJP3Pc08OQpZjYAJ0YrUbc49EYzFuhh3I50B59bDjOHYWyuYxHyw/RDqtvxnWGJULyQ
poiXS3mMaovBcDvmTPLJdvZYcNqef6kDIhpwENAsjFuPC0w2M6CPdMqjveG/FIb8DNKAx/bqBA+W
rr/jjk+raL6pBQ73iIE3w38YsWJl3DSgTkyq+RCzoNj4aH62vf8KIz9xZdHlNdYT4AHGucDlGGsG
JrJyEFxxBOXKcVATg1tROUf2cZyWywIQaKfzjMqZaOFBJnV9XcJDKm+heCIgL9bZdrrFQMHtQwaU
hOavDAwvWDwSbLGaPxFKtlbcx6mf3IvKO1OtvF6LMrrqZxpHbdS+IiBkn9Tql2K/dYP0kR6ecJVn
2geYAaBXEtivUm3Dyo+MieOYCr4euoNg+3oO0uTBdrEDOgnf0KJ4z0whj5YoKeCUHD6KW9w/XczH
sR0iAeR3FrNeWeNSH6eFz4gM+Qx12zzo15r+A/k5C0huqEocMYXdP0SYiaWVxI9VWzzLHpHJQjg6
IEC9OAWt2bIkzTPSL6MTLsx87m/moHuyvPDsiFQwzWXpgucvPDQ0b/O6iU6L7iEFU6KURXPfqkxs
rZoMdjq4H8Klbad4iLRl7TksBPuR1U83ih8NdridZ24EmfTvoiWiD9Vrji0fqp3HrakN4+68tvLC
GzhOOmkwH/O8vByX5QcHQoWGjlctV3DL6ucrWgXOsnbETo3Lzu+wUo0A2ZQuEUNHnnlaRucm7lu1
L0fqvJWA3IhWLk8yhAggiMO87iiLLNjl1sK2CicBWXx1SgfvQWeKPGYblHuJz28ToASD82ZoLXei
9pgD+PQxl3OZkKCbD/44fdpa0jbdUmLBb/4WVw8nN2QbWzk7Wyo70/VqpZhpLaW350C5mbuB97ko
vMP6XNXMJgN/fkzsIiIb+kkAUN6Oorvpyq+5mu5wfIxXrcC9Iv31BBFWbd0IG0ruz/gBF036N4Sl
TLO3ogNuW+r3qQGzGEp2YEPdIgZxxS/bzYAdc3brB3NyKQZGP3HnPFu075SFvHa4iR6cyba2gx3d
p1Z7nRc0j/kSyVBlOy/jROBywQ9dD+OPznu5ZzdIxmDmm+rfsyABCvLiaTd2H3XZcUyRGLkFL2Fy
2NMmdhqOGH5kbFwuEDNKZj9+t4kx7ECAn/oIV2w9zOKirDlRJ3xScJu9crkMHyYmLG0TsUpPg+Yg
PeSj4JFXS8zlvPrOBkj/rEXlE9Vbx8e/OqYOORNgME/A+A5LeuPL6oe8SrgJYv1hwa8ziXJIuVkx
eob0CRawZvBR+VuMQq3pp1Ecm12y8IEI9ulU32J3Di+csCdIl1/2bhKdQJGI4KbqvPjDfsjMNZ9e
H0K/7gbJZnjymgeGVBfhcFmGVvFgF85HXI7sQVaFsrW0cfLBC9seTlKpCkR0pzAS3t6bfytU21tX
P9ppt/MVL+dZMTAubS+9L/H3piut7MVCFVl2ZddMiB3Yoi1wQrKX/UMb1QvanJwNVyJOxaSSva24
zWkKolCk77u5E8hsUyrJATk9aaOj8JgzdGGxE1qOV5GNe2IWNEEWtnUdLlyOUE5rum+kJXeuFUK4
z6yhuT6SYQbkGclLOpJ479Ds4mUhlwNrD6fNOLr1l/yUV8OZ1xu/nnGt9uEJI0B/VqY6tDAlov+P
3/xv8BvoFpdyxv8Zv3mWGLj//GvJ5L//kf9IpbnCY+4f899xhLCJhf17Ks35K4J2gb7xY9un24L/
5z9Tafi06dWIglDwZxyibP+Eb9y/PJNi4/9jLOT9H1Npju2a0oqmWtCDm0JMqJvAiUQYOYJvlGJ0
z8TW/gW+kSoKOL1yDm7pCre85Y45R3FUDVQ4Aj1WGr7ukQCi/tGYKeaI9ZfiUQuPmH2Ivn6Pu0NL
txAhp/h+YgrHdIsO1mbG4BZ4h8VYO2x9U9Alzx+hXywm3+QazDxaSVWEtDduW90/BC0bDLoqXwaX
Kw6jzW93DO/SBa+FTqeBhTnbV9eGCFJ19eCH1rNcoXvcXH/7AXPhlZQnh24yvGV/OfVIunna8MQI
adYZkeNed9yZifoNe2eGoS/KBjEVQ0BES8XIaJs6YTy6m8hifJ+Wzk9ZVc8NjbhQS09ElxGxlXa2
X3Eyn0c+zMaaq8Kyig8c7QsKqPG650a6bcCw+Pzh9MDyRVxZlTzEAxt0EWE/rYW7pwKPrqBkYQHK
OfgitbgTgyH9EGE+cAxxz2unLpENROd8nG9wI92ONFIHwtp3SDMubFuxZsyqLdlYHhFDxCS4LvJt
K6zwHAzuDUVwZzoZcQstGXtS6urMmhD/+kdvJ1dJIk/+FPkAjWsKaiL2KE8BVKrgwotmBBWJPg12
AN6SavIrXr93Slfd9tka0Q8xOtftfLbnrcQNvLbOJkicS16sbFUZU/CbiStRHGwKmSY7FXxUclx2
06Ldi3ayr4oof101VW2pQ5rWR1Cysagym1MemaXrpPsG9yMLNJYX6cK9u/cZSjVeXVzSBi32bnbI
BZH2BPQRpY29Or9uh7qyt1j0rECSHs2kFq9xbkjwk2gQqV0yTOUYWw3huBxLgcNSlmQhUZJ8W0LC
03NHR6hqvhQdG3UKqGmozdjwm4MhOYkb84MB7uQeMDPBLL6nv7lPmk2RpSLQTJqfJFFH7uBokJP8
xOZpYwOPRiuXoRqclOndjj5KcTNhkDW8KYWkMGYgqMKwqI0HldqAp1JkoU+TIVZtw64GhmJ1bXhW
s+5ODOHKavOtb/gUZ9geM2Oxv0PDwwaGjLVBZBUeibjHaJRXQKahlZEmkVip6LLZriC2lHZfC5Db
Jo+uCxBcumIn6FyoXCCyx4W4tYsHdq+p+MODGV0FYjz00bhbQXs9EF9lWF9YG0pRWN8ZCliCA6OC
v3SLirUjoDBEN/kcR7I5BSEuCJEqQxVLwxcPa//jDfYunbPbf2PvzJrjRrIs/Vfa5h052OFo6+mH
2HeGgpQo8gXGTdh3x/rr53NmVndKVZ1V8z5mmWapFJcIBODu995zvhNXpKkgRObQdcmkOv+C9lNK
5VxplnOlXg7QYzBMbpSq2VX65hmh8+dEcghBhmUNl+1WsuVCflXaaETSjVJL07BhX0RNYrCq0Aqt
lK66bMKTXTAuMpXmGo0HDoT2Xd75SpEdM7Rf5jN1alwTkGJL5zpU8rtQSu5OeA+m0nZPSuUtlN57
UspvB+ELLakJP5XShecIxEelFPeUZrx2JgJpJp/wXPpgmDbEwbZylwIB7RDXrFxgVOfORopOB4B8
Dj9+75VKPWHyknevnHGgqJrZm5s7T6Yf7Fylby8nZeaq1NQX7btABF8jhg9TGHot8vhY6eT7hPRT
K3tOx61QOnrUxOcUYb0ZImYakdpHSO5x82cLpjanTqnx617wZdSvlkF8bWuzjBYABPKTq5T8qEBB
7yLu75XKH3zenjuKdzhV36jFxJJydOcqbwBZJveGcgtMyjeQOFupfAS0dDVuGZat9FN/V1Eot9JZ
mxHHNxGNhBv7bDUCe0KMTSEIkUUo30KJgYFC6bnH0NAoZ4OtPA4+ZocR00PQo8hJlQ+i6x9BlwCZ
xSABhXHfucCGqE/kQmKiiDFTTMpV4VjtRdShu6cXuEbPg/Mibn7MGsP0fEpuEbOtWbk0CuXXUKJG
pmNHDJFnyLevn/IIgs9IW0Gq4qljrXJ/lCM6dRynb1JaKHcyKm3Dje9cTCNBeM/FwUNZcc9ATXsK
07fQiXZwxPdVu3eTtffpQHFsB6hEdDAwpyBeMI8kLn6jN8coE/+Kp5wsBZYWTXlb6EDgKwkDgFz4
XlIMMKlywoBJDYkkInjUZ2btZ2wl2GYmPWOS8TXuaWiSB0ArRDlsuIMZYzO5lsp9AwzC3SL63dUY
c+JeeQuVV0cbDdgw7pAviAegYhPoVyrMPfTbgVpj93GU76dTDqB27L/raLt2lnIHWdiEQmIXab1p
CNxGPI+ASj0sRf2nt0i5jDJxSJTpSLmPcuVDmgYf60VtPWDqopcvL3TvZzZH3Et64N5aW/uqx7rY
DXVyP4TzMQ4ELUCwcD4bf4UVikieeIkYbm8ol5TbIk6bPp1TWKiG4GtsEg0sG+BJlEGx8lqFcvjq
Yr4iK/CFEPgdPxDDA2IKhJ7Dd+r8bSbKfBs3qOTQWtLhxNbVZe028NIOoyenE4xfuCriXY8VzMcQ
Buh49HdYIzA7YhjDKIyHVnnITPpmq4knfz3ApYW3fNTKfO8h7N+0HcTROQ3OQN6o3YseW75nxXRL
vS8yIKmVleOg4Y3PvntmCRM9hwQUCIptSru0/8Ig3KZNzaCAw5OBssUhmmGBCZPRdvmMOESsagcr
R+g33ybTZ9iECzMtZLjSifGmTT4GrbHNvfJb45+Gof6K02Q7x6q30RJFNWKVzwMAXLZLWVWaLjCM
bjiIEWGkmFjfyamhUT+G7200viQyeLEkPbk6m7+QWhgdG8zxCzuPWcZTM9o6s2VvjVyeKIfjYxsz
KyRsmBbyKL4O5d5hSJElg0lIYjctGyXecOL5geBBZykL4ksyJzv3Cetbk7gxIZ12t5i0osFH6hNq
A87G6S1Ubj6WuYARYuo2Szpq3SYImle9lMfYSI7YgCCdyuKtw3iND4/gI7g6C9MBh2fnyU6GdnWe
q25NKx7J8zScjUCcS0n3R3fFaynpJ03uQ2tU18kHoNgwGh0n+wM6kL6xFHCxaQiXHZs9wdYv4fQa
BbXa/hhF6/pAu79vXqeueDAn4yRpRuvjsXUJeIqHxt+kccA42+0gf5fOA0peucLytE/6rNhjdQ9q
ae46gl7tgbWQQxBwhoCRJkJFdY7bx1w3qDvBEwElHK27nUQMvoayfutzT1t4bncnPHIIvBqdNoMb
zp8lRXUm4Jt08VMwJJuuq/fI3QVELn/llNZjDQjnECT2ZmogFRR2u6vNj1Zzgx24iB/kdI6IU8tw
g+9aqVcofulyi64jfs7ocsxHEPfLkR3c0Jt97GkbxsT5Cq33h10yBIzcAHLU4DC951sY1SV7p1E7
R8yZ2KRgWtmGvfX9dNPU5ErO+zqFGBUOzkBTSgXfvDPfVaJIdotagY4YVQOKcrWz0dVMyp6pysn7
YoBO0Y40Nze9hW+yaumFoOPhtbQcZg3eFfS0NjriUxT3/sGdq/JU9O0xyh9lbC9RQJ9zvwzXTenQ
PiO/2eFwNM/xetQYC05VkeziT8CBeJ/G5CYFgyFNKQjhFDJit9tXPeVyN5BIFrY50BWsQa2RxZaF
FfBWP3jKAvMxTIpbQESWO4+o6lA1I9Tm9nSJQx/zrxlNRqhshGUoSf4A0nszmXLNjIYOiBTbHiMl
giQ0H0OSv6XyMUpQN9j9hTaatqEzwJ4BNru2Gh3ljXlNyruYplFB0Ifu92ejSOldutMdkvRxMdQ5
EZ81MHm0Xjd/0K5Ng3YmhS4AMvlIR3lhIa2GUPpeK/Nc0d9I96s5f5dXzQ/gXk/6QYb9rgax0M8S
p3FV3PE0atdMR3MWghOui/zJrBqqE4/0WcKWplXIaSmo0IwaCYu0yR4eDJ44Q1FZtCJlhRauj1eO
CHDAz7jIrdDcxNQhAHwufjyjE08Iyzqy7UpMCxAZmzn+Utvko4SJNiOQBZXJy5W7LrvnwvWHrGf0
khY4BNqBKTUDgKOPA4xjFyVp9Bk44IznCexHmM3vQWjeOZn5ODnMdcn3QiXRg50cvjQNsnW9ZKtq
07WjQg6wKuubIsLzaJDDI8V67oq3OAAW3BbuNm2ybyodxplw0iONRVaJYgz8yPhainAdCSV0nZM1
3d/XUDp7v3UfHO2zS9R8xZIQtOX9NLovbogkrc/64C63gGi7lylN1rPoYRWkNtXK2H+NrWtpiR3Q
w44zVDnReUXjUdYGvufxAUuAhYV+FuMTtMRzgsgjUaByrfxQTL6x6e6B/NfrdHAf7ZgGk9ZdiLEi
6aq8z2a5nghRyZxpobXWKtQMZq9B8xGp5dnMtM3QoDkS47xm1UOJpjmE13XJC7EXHDQ1BlQIG/aW
XwJuGpn6p4G+JG09guE3S7dZfMco/K6nwbuvI3YgxwOFlXffRtVRE9nGp5omHaxnyTA60pp1Q+zM
yEOIbs1USvNdH7mnlOGpq+Ox4UYNPAPbMVNSx/Puo54pX8OMJtLldkg7tkj9Tc9JMvSZb2Ve8RUQ
A+frvHmplpLSeHQI2KKlWq3Y+a6GI3aBQexI4NGfTyGdh0iyc4LpGJYT4tR0BAiyiC8JfIf+QLJW
5716M0R/OX43beejIcp0lQk+FBoJT1NIXc0y8J6QUdeSprlSiYMICihd6CUoHoMuUZUyW8B24IB4
yE2iM62OMLXh2//v7/0r/T3TFR4kpv+5v3ftwuzn/t4f3/JHf0/8RimEHc4zdEBSlsMP+6O/Z/+G
5Y7gWhAWqMg8H1vb3/p75m+mCSRPd3TXwWHnk6v7R3/P8n/jK3X+9VzT1Jlm/7+Y6/6+uSdsARKL
l2YbwtGV8+5PzT1f4s6VNSgOsyFyNqy27I8fjajv6ogB7J8uyz8IyMUQ+HMjkbdCWWjoPr8JXBbv
6c+/Kwpmj3yqTqCNCNddkTzNQ4kOlBIFb9+W8yDHerd++OtfaoDu+ge/FWG2Y/DrMcf9/FtDAoZ8
GdaY0F0yIyOrXkpUTYETkRiVvFldd3CYhMH23PvVeGqKHekpj0NtfW/8ykdQ7HT/JCfYoDv8D14R
FbFhcDsYHp7KP1+HihC3PHZbXC4N4L952uimv2tctqUxoXNIO+OOJBmcAr35XpDM8E8uiOrX/tTP
5dLT5oIv5hkuN5m6Jf70kZeBaffomMUiTTtvlSO9ZCJ8mOf8gLOCgMZ2PjNW+OEOCVp8a8cU3Dn3
uvPjr1/G390MwrGxJ3iGxcdCW/UX2Jnvm2mXdxlmEc8hU7bM3rsxHdHjHclIjTiT6VOZ/bO37rjq
x/785l262LZuqwcPa+ovzezUHExOfT2GzkbcEt/Nl0NTY30j8nLtVHG+CZr2WORL2R01G+DVQIoo
NU21NMpWrITdPdQ0dwATOt9cu8XLnUnFmYRuE5KslxU4RwkGGnZkc9UoJbNW+hubppId+emhNtK1
MKsIgVnRKlvLMVGOtHYCR6UFJEJEnAo7AEXL0m/R8+YocztCHDULFSR5Hh1FwHESZElP1rzLap9A
wYb0VybHO00O3wwnQj+gnQsT+wXh04BQhgbY1ODU2F0b/IjRC0EOpAr7jg1M0rpn1boMrgfCZNK8
Td9vLEGrk8Kq621tnVC+bSynPtRoKlcZAJK11okLyifjNBjkAtM0Q6Ey+u0mKusj3kzsB6X7g9YP
TYW58TYkdMXEAvqn3KnvkWYBkBlKf1vUj2adnisY4scxA61gDGirDWJLsJ0p25ppceq3WIFIvXl2
ZoReKbGTi7JRnT5duxljJpYoBR/JdprPpdERZ1O/eII5OkqC+hIU5XGKnec2BEPGI9Zc3dpgJi0W
kZji42Am6MamEmiTYd+FhL9u4+i918R4NAMjXAwo6GMjCDdumhGkFlaLRnbjpR5I2bD04mCL5Etv
DueALAb0I5p1aI3gwN5dr/2ge3MaupIgN441dvyjixyAu2jlDN7z6HfpoTK1l7ysfsBbpvSwK7q7
Bii0AIaxjWeYcp+UZrjmPjGFlW3hAEDIwQeEwrd6SQaKH1Jz543RJVuRxIL+WHbv2dRiQYdjuHY5
OWuc5SWYcEM2ayMiBKKtenjArrHAJwVPSeYrP7cLanputsjIHjVrwDXi+0ygwVkszZI3j4amXXim
nL9Aw0uWUa3BC5ssgmbROS2H2Bb7vEoJDTU9ohksV82CET1yn550xqPIqZGhjoQl+P7F5+zGAObW
KMn+QIPak4G3GXzL52KbvJnerYlWlB8ZfrmTbV95zBZW6TlXr5EXl9Tto1MP6V3rra3E8FeWbqJO
Ckio7UznqIftVcajv+8L/Q0gyVF3US9XZF7v+pmCTneje1jmQJRCog3dqLzajgNN2YVY37TEWWbR
U9bO8mAIelWRytcK6WMg7GzOxlwQixZyoKXLSHuBxgkshPpqJ0Q9Ez1PJwQXRgsdlOsiOFY25sRE
W5YrYUagbeUFrF1w6EOTAjSQp3HEMuthSN3lyUWrGvOKnnCJgjbb+mb+EJmSjaHWTpHBS807qp8p
hLBexOUOX42/6KSiiiROsW+8WO7QM7pL0x9ucVTmX4iIBCUdklEigBRKHUwa5Jx02dZmdy7HLcFx
9dUJbC5d9IqHQW69upTobgPSwsiJ27EEWosSIPkysZHE5qaznjxz79utc7S8Jw7/+ManlCgctP6v
5IfEFK2sjHLQ5aoa7zwishelV8p1m2CEBGhIMyaLXHoYtGjHgWyeSJjLzKhvnaeTPhBh/hkM7Fhp
yRsZYkYgblF1TB7S6zQym3M8Wq9NKKlEI7lF6oVkBOVuqOEtKH1luRO7vhqfkfzXS6fbtFhZN2U1
EaFuWMep/Go0PHMW4q/FIKrvluE9W07b7SXZSb1oWVgbk0cj3NkGM5w8xfr9KfM2RwskPZK4ddgX
uA7J8RXYrdfIlb4TMfRilDPpuCVWjBQwE1RcTVsXsX4uMgKvDGsfo7Je9iQ5LLPeTY9uN52Liavo
GMSUNhVONpOM3czp20PuB99mPj/S3lVwXcvGMWOs2qEvhGHlIEDmHTgOqvXEZe5D9BSpbz4+Xo+e
khuF1U5Y6ffSa0Brhk9EapaIUsnmxu0hibA3FYGQsngOQCtFaHyawd7WlrbrNMs+5z3JlUbk3qW6
d2ym3OfWx5ZdR8Fl8mYeoGS8pGMUHgdEQBDPCUvQkuocOiycY94dS4Ti1swyHw58AAU7194iVBdZ
7oYwjviuZAqzzUkW6DpadF0LQMDwOOZA6HcoqrGdtPR9kwkLufS3VkWHE47/GISvthGPd4R5eX7P
Ixd37JKSOXJCKsw51MwH/nd3wFUbL5qRHW4qquFUGSTUjuSvOiBIvBCseifXGlvl2tZHNtghYnhK
Z4wOaOAhn0FmA2wlZ/efyvy7m+zZvGEkRKCV7KFc64wtt4PAEOv141lv3d9PCpXKxDDd/jzqlLSf
BKjPnyHsJwLgmbaGIdWhZgGRGg2OV9TjMNmxz1swDyxQltc2WyeOjgG9Ch7K1CTtyrAZj3KY8Ii4
MYdZICmpsNrr3oedsrbYKoZ1Krg/EKLdZs70YPhjFOQ6oql8RH7siZfMjeeNZooOzwRlaVPM2xB5
z6pM21NsDmLB/snYHe+vz83tM6Yl3IrgFTIsdy6xsyEAIqLYthASjrlZDcdqYjnpCFKMe9NatM0w
7WYdR1XVTMRKuDdBBt6WGuJg1LO7m1sEfGYr4401nTUnW9EWJgNKq3SyvnJ/ywROW/PpuvcOYsq1
nopdhisGAD2HDVKAswWJ6PUCchWiWJ0kNNgXmjtIxr/uIRzlfU4k7wo9GqAmUlNkE0w4zl+6PAv2
fg3DRzrBaXQAgtVJ8wo0AwWzA6i1Ipkpom+869vowjGzP3ZuvyKNo1oliUGpbXXFdmy0762dv+fZ
OMIGwhgf5C6gfcZYg2O+JgDm+ciYZKZ6Ivc6ImQrdZ09MUXEQsl8Ntdiyqdt7TqnBNEQLAXSbrv4
nLTzGxMCB/5l5q9dAlUnbKTYv1Bd9Wl50SfUYlP4wsBoWiZhyb1NmrVG8vxEx+tgGSqsUKM4m/3w
Luy8j7Z2Eb7NW+azuMftaBsWZClj9tHC4tBMNHOd4ElvMSQ5sfOht5J4YSdiFapOskBWEWliQHLB
7JjN9YvOHl2FRHZ0qC8RTjofQTbVd17tYcYyxKKXDONN6A6h7e/8ju+vRpRa/gQUDgM4aAhnpKs5
Ij7MOmW/kDUN5/wMpCjdG6wDoS/OpvQAPI49AXtQIcMKS4DGoRgf3PdybxkuG2YCz6PwgFko3sLN
n+UTt8zXUg4D9zlxon17KcOCZJO4x2sEXG/Zpnm3KoHKzWH6YpMGFOXGB3m5r4BDToV+V7Vv2Jd+
gBbucPtEI1nN0CSiuNiXkKOKYFxFPvHJdJIZMLgAwdd4FZ7dAFJIkm6cS5GwmKftETvSNga7VZIo
uamjaZNCcbHB6JWDj5nHJC/AaC9D0bzAOzi1WcvkAksQ0zNGeQitEEk3cleW+PM7PPmcgIcR25is
NzhvAuacKP1af34ZzIdORjYxJsxSDQyR3lwMdz6CgIW907WGfDhGCUjhOTVIJFyNs0E+ctStceM7
xnOL/cDtg52dQIeA3o6o00WV6UN3aGR5g0YzLjHUcjj0pzuvYnADdoRBstZvR80Itojod3UdPMWV
wzNifaiNB6YLIowA9I1p7zJeu+3qr7ibN3GKxN/teqS/fWSt/MNo89kzCSyWrsbbbiLnxqZ8q+rx
m13CjYvM9tUbppbVi8TkJ2E5KP5ycDSjr8MWDhhAcqi8RhilVi7Te9pchIZVjppfNtlNIyKBKWoD
qqpbYRX4npjI3cv4oxk0mw8WY2kuUEEXOYsWjckrQvqUIzDSVmNuzlnNRRy7HcEuPDK50fBX6FQ0
pnH9GVvOOnSA60TlE5whppqQdjijLvvcnojAa840gwvy3UbaAUGJBw2u18IVw0tBkQb/xZ7xiEDo
IN+DbuXcwXishq9kL1KroERtwNIS9S2toy6COxMrVxnat7SEQ4nAGEi1ekBS2F09OO9llM7YF75V
VfUtVLMPBigFM3LQjLVcy9EalkbE8zua5nUMg2NF6CxZpgE6HExj4aaifbzKbQWKC9GNAudZFSik
tMKmy9LNkABlMi+9KHyWMxJu0xhPuFU2Haxw4SGtNbxrSiTOzs7x4da1PNYEkw/0IVfC6vBe5ygK
W2cX6vpeDAxOk4nMgRZSw+h723ig9pmAvcSasRXoArbhSOJoVJZH7un3bCbxinALvNi4SwuLoYfl
NYdRE8CPE2GvqK2apdKeRIms4SIEbItdvcNd8+DZ5G/lQ/aSopQtI0bjSdBd2AEfOMl/xwWZn034
ckMshr0IHKbF9Ob7Tje3lodope2GfcgPF+5TOgQR/G8ZrUYfuU7YHEM5NcfP/zJNMgXIMZk5lquy
ldic9m7IiolKxQMzMhebzupefVyqkUFETLDhQPFSu8dxLm6h43yUfo8XiTQ5Zv/NtzxTS3Utn6Qj
1rTjl8LHQqCXTOi7zCGMMTuISL9oCVRJZA9Ewq5lKi5xGPDO0m0uBOnBX30/+prNtHobpWonEa8A
lsBUNN3nxXQnFe8VD5cY2709PXveALk16PZIA1nsiv4yZNFz6Jfmwogn5Ml4mlYdGU0Libu9Fe4p
r7CyT2IUW1mxUBIhawT+sk+uiRhfe7EHj/yg6TmPsZpVCibtefoVuUg9hJhzOT1phQcslQ01qSkt
G7oOU4NKvFShsZPWnJi/+etWgtDo7odJMNMWYtWY6QzI5ggJH2cCBXZaGu/DsPFMTu+NovXpA4CR
Asvo7E7IhwjwQLfEWI63xLN2HuvkUJo1l92IH/Gw+yt9AgIQR6yK9hidiqBcawILYAHQFQh5iaXE
R7cfYb4d4yY4Ej6y83HE3OLYePECDzUC6wVfXn1HAx/ecVihFCR5ZFmH9d7gusPc1M4jXQo8Et1r
4vTfSKiMeNCqJxNBuW4o36pBoKGGqbvqzVNXpSStgqjWJg88VarJazljXzQaE0ZPjLanRbaztDC4
AybPdkSVIOgu0Kt5IroTsyqm62pHUgZf6Z0Tu2M+HxM94YprZMPRssZwBA2TnSCuXAMRTdw/Eg6j
lSKXjE9p7RpfzVjkuyjU91XBTHVobZXYBVByHOTWwIDGOHK+Wo37MFoWKjVzElvXQ/wXjRAdrMq0
tvN9ObYk54LJYDcvj+kwmOtBj3ejxA1E+MmS7CJCewaGfPoc7rtByI8uYKDiCJALLeFM2cg7G7Tw
LjLsj9ixHiPJIA+cGUKSsDyMw53FZ6pl9K1kcecNDNvbcX6pPfeBaNTzhCsN4dC7cFQyznCoYWrB
c9CXU9295hjrFlLAiJH5i0vWrx/CuJcB3QgmkRNWp3zA4lehHytY4qxOhQ51lwzhPUBMg2CffhfE
dw66As/o79zI2AIW+ubO4NFwVwW9h3cuaJp9AkKH54s8MtThs30AAvyk55hVNW2b5eWxC+DH8GiG
mv/u9N1aQgJGHfHAsk9xXbzlduOuGwc7W8SqpwpYoMEHRQm25xmNJUc+PRfnSiKeQBYJgxrmsT0k
D1jo56Xi0PZqLtiz4hvF8Agn+kWPv6f01ZfZMIhdUp1Su3qPUJx+NWJhntWfehvDMGGvkH7qvbDj
HQK1d61BW1Vl082NpmuYOZB1En+HlnLLvpNgpfLJiEEgRibKc9LGxp4URaZpSXiutWI81X1+RbUQ
ofFJHjzLuaGfyTemOa/NLAUR1MTBsjNswP504EzkZEOAz632DoMv5hvxkdS+cQVTjF256sN5bdne
vVEGz6Jp3ieZ+SQwclToQxCyiFGkLYxVkc4vuKq+hx36LJ2SC4yuxh2IFBjJGNgrpKTB1inZfcB3
n7FPY5kJ8lcC7Tka8BzaE9gQMCyEIgbvgS4f8mw7Tj1NT83ZMlR70id6kIq2gYxl2NLme/Xa4j0B
dcR6Srbj1VN/XzQfaZt/yblLItP4NpIMsHLG+F3MROUOJTNygkZOc8xSMjr+uujqddPYR42PXfry
3BB+q9H0xpyCo6Hspw0dwVs4qUKC0xrlrIE8SBR0IzDPSc0JDuh4CDhgFHmONHuiv9EH+1lR0OJL
C9H8moR9fpqWA8ZhgGq9cadVsLCnOdmPGWNTo0JCxNy6PKAVp2mTZqhd9Vrb9VF7N/sHXa/NYw3B
rkknBMVxGmMZV/gEW6s2uTM0+1x30wM31F5XPY4IEYyFI3o5x2/wStHINGSutRys0X8esCoGB/DL
DnpaoNWvNJbQRLL8wcgaaL251o3o3h+madw75oOb0cGjjHsJlc+fnCy2yNr0D3kTf20qJE4O57Vk
9DYuRe+y0WqcrJCy2A3JWJ6jbd81ck3Gu1gGZniiaCMJenSPbea+hG0ybzIT95Q1LGQSPM8WJS/B
V3twi9U2LTkGydDx99qApZ5EOy1BAwXlMjkc5ZzNGztSOiSDFiJJsT844hCgANwBQ6Z/sxPYban6
BWNJwG6LgMftOCBMZumhRnO/TMGwKRK/IuExJ6vZmIOnKKF3MZj19wTq0p7t+qD3FVpxs4Cuj29Y
pQXlR6eM3o0xF+vMpWSsQop3qZQRFbyRxLEABwCri6A5QGrpwQ7XRGaXWnhqpCLKM3n3tYIXGhb5
mtDXiawFk0T0/LXAkMZBTECOR8arjhv7iNVu2WPW3+r2WLFOzxsSEDid5XwW/gSSopf52ke0EBko
qlUtMfERCjZr3+RPkJ3BlWgtGRtwH8KYfdOp6O1nFj0AHUncsugJbLWLFsoQZmOOVWB198TYk0Nb
IoXOj8JQxw6kMTS9E8yKvnm0O4MAK+hIWxE784J4uI3BlVuxdqIFdDGic3VWycRrb4LHZkhITJlo
iwZaepdY/REBdL3zk8wmwZRU9ixitK7CKvLUfXUNe+/l5RcgBuaaTIrHYsbEQCHOzjBG0MklxYTd
f0lTNEIGisGl3tHttfwRWFI+B0Scoaasl5XLQz/PZKogw+65EGIAkmZfXM06CYvbIgLV4SfyAV32
h9HvkRBzmh7oNba51i61fVNZr3VJr8aYXYAkaKRlgZWqsqnKWHaZwnnxNK94P8G5iItdWqKTyK36
RW+6fql+uukE2tq0SJHGOaytP6EXn6nDU0WWNJM/KmyJIdSl7ZLN9EDiFuoHKxBxBSNVYmrRTbR6
55zX2bcaNk9rXmvMCdj+aDbpxb4o6HyaPg2pz7nf/34b/z38KK+/z9ra//wP/vxGl7WJQ+QwP//x
Px/KnH/+Q33Pf33NL19yjt9wAJY/5F9+1fajvLzkH+2vX/TTT+a3//HqVi/y5ac/YGkGtvml+2im
20fbZfLzVfA+1Ff+q3/5bx//iozAFx5EXGat/7OQ4P6lef8Ii5+sQv/1bb+LCfzfhMms1EdRYGEM
0k0kA7+LCcRvTFIxzasQKyQthJn/t5jA+M0i94r4Kgt8rmHrvIq/iQnEbwSzM/+HIfeHzuBvl+Cn
j/K/P9p/A4R0LeNCtv/nf/3drF1HRGAIC2gRUlbHEr9MV0uXrI0JvMtiatMfjciJo7NsgCn9rfQy
FPv6zh3sj5rBUxuBudGGARyu8nA8JymMlzK//un6/fECf3pB7q+z9s9XhLoB45IQpmH8ojlonF4r
vYDtKZuGR8/GVJzW4SbFqkxDkxErdYPsR+qMbDPE2TOaVB1tGV2ujgAf1/qiJ8md5sEVjSf0dIwd
wU6kz1lRnjjggNMX/W0qu0d3CDe95j9obbIemo1dxysXwQ+0wfYwSd6qGZHcmvIfsldeDWu8Tbk8
oNAkW6DZpxICKCkyELx/2MDRYKq8caW2w3xDI5kvESHcRqVndIk2nsPt3HNuTxlsmZ8Nuay4dkRT
t0by5sco6MRWR4dazMxPA4arEXm4TlVcFe/HteQNy/i5615qMn0Lb9lLWlDzxfKK57CL3gboxF5V
PJdh9tyVsIOoL0Mf9NqAWyhedc3L0GhbrUpxSpNESBQ0HboURqaNzLrN7vI+QZcvV9hYVlhL0ExV
CKdIQv6as8BP6TOpkBH5xQZmcIcX2KBTncLvbGL08UKUy94+HpsDImZASF/sOnlGbPsIHOmCROsS
mto5MXmH/tYT1sWouC4N3onW968dt1kV8cNbbjxQn1hj453nlGfbGm7dRPQyndvL5KhXjm+jmjFI
0T1ZNhCktVBciZshOAZmncicZY7o0wOD1JJzvzbbdW8PUCQnn5I6oTLbYLRhrCirbZP0j8Qs3QJX
xWikzpfWv/eQ9qqM5Zq/c2z/odFNAPntXVG03+Yhff4nN7nSi/xZ06CDA2BW5ioxCdrXXxUubUz/
ESsWLErVZqbagoEJeKFzt0GeXe0x+8E1BxabGOukhhxbaR9WBg3WeDZlkv2+vv+0vP/5kXN/lZfo
6Fp4dOhaISwyPfGLsMMVFfTeVEeUx+fmdMNNWhpzORDxOlOUIdgSN/aFhOlHIy2fK58nUsGaigpE
07QITP+7XcpDGR3KKfkKCImeaHKhhjjZ0UCPuiE/lOcscuUtcIbb7JTbBmLDopp6cKot3VCe3TxS
qPy4vBogKnHkfJBocUwrHs8u3PoZyP3E21STdZq6FJKE9l5Vw6PKXDcKCvM4LVcwJghnf6gtbLMZ
d6nDa+or4wv0/8VoZs9kEGQxwbvts8VURX0r8oTX3sjf/vqzNf+OfK6uJuIxEuA90/d+JZ838xxM
0Tx0SjO1iaj6Em94HBHxU1Y/J1Jbdx+e095/Put1w/pit1zGEHVPPTj7cCRrvG4pNvMTsdu7MWc5
BuSGvvTbX79QJYn75SYUhuXgsTYcmO/Wr0IyrC5hE3kT3a9ZglOG7uUSt+315TND0wuTmR0xJStC
fy5qXwBZF4zVg8wJqc3zH3pOAF/uXsNxZ/FRQ067WCxYdphdSs35yPVdbNIVIjTazzn4mQFPagGf
Le7z50ovn0kSuUpbHpDjvzWBtYvZ7zkI3SIGsyZ55eOYP/ghEZ10dckVfLYz7hKjAAXG4uW2Jsge
eegYjcdd/EMmxamt5GOmbpj+3Qw8EsGD6KKxNBBf+pk3z+H1SiLa2+d9odlHDxH4yJ6HpZRJH8tk
Xd4G2Ku4EYtnghZ3kZtebPiGerd1rPSi7pjZW5sBQALRniYmrv9M6/QPPxCfx5C9nTtI/KJ7Y98Y
Um3iA+loLQF39B+q3iD1B/FSXtG3thGwN3l+Mufk2e7szaCJS4JzCebYtzmyMvrWBDe3/VFnDlpz
0Zo0+fHXN41SMf7dTYMSyxOcWyjif1VjdV7rmoXOWhEpJaCPjtiqrqHsHqMhO3l09LlZ20M5Dzdm
W88FFvzEgs/jO2BwtPaQddpd9n/ZO5PmRpYrS/+VttqHLCaPYdGLwjwRJEEQHDZhSCQR8zzHr6/P
8bqsnp7UkvW+F5LJUpkkBg/36/ee852W0JKQM9WID6iZlqFZrr0gPRCcuCO/i6PHNzeTqd9ss3wy
x69QA8fVRHcrzV8KJToWNmaxKbo1o7mB43WMWu91sL5ziPMRRgR5ZHDoEIucfQtRv+ZEvqdGT9Q3
j2Nb76IxeWldb+mlfL7IJ+OImQG37QMavLUSF2fPA1Nhds/NiG+1KQCkkocUN8M6AK45+dWqt8fn
wKdz5lfgcLd99c2l9sdTV0WcXHIrOgrNwu7BOyqrXZHa54w2epQMIO/jg4y6DwWqe1l8VLa5ATgY
z9y3zC3WeYLqGNrui+62JwKOFzSW7n4dHovA2oyqt+xYhJFuvJVl/m8OgX/yverUpjZUTsu0TV2K
//4kMXSTjGyo1OAMCAxnJksJOmkvyE+fHQvisBsb/05T+VeVJzsk6RWGI1CXIqe1/1J5xrQhxdSz
khyrAMKvLTSD9LVfRkyDitNYS7uTHslKpX2qI2ITYgQBvsL0Bg2OplWzf72w/0Hi+Xg5jmlD1cCL
bzryyP7TBxC5ZFoNA6CFlOWai/jV09qPycUunkqLg6/nnyYdnd6oP9KmcP7Nx6/LH//3FYGEl1oU
4roqoPL85fMvfehdis+pQThgNdOZnWpRfHRjC5i6Bi4TGCihAZUXvo7MAsAim9S1dfvRgqOffFCi
sVa/qwOD6TiClzQm7GRKP/UzXVkRQNgyy9XLeV9OL13r/LuN658sHsN1BMpQQR6JEH8p2fEU4rHX
Gd/AOHiqCvu3IWi6+lq37vQA7Yaey9baiDdePvZRSju1eBJeMcfEQ/DNReNRw82Kw7ji9P/XX6z1
13Wm6bZq645qcCzDV5B5xH/+Ypljj4llc2lXiAIZRaDN/EsWiAHUs2AoPCKsImuWTvpJqy1B2gDX
Bnxxn7U+kqiJcWUwlV+47A9KHFzS75b3QDWqqsyWxl1QtdqcZuUWv+UCYQbCHBPpSYePdfID0hQR
Jo9DP2Nvx9UBWjo2YVipLCRFQQVji+iGzTenHskOXgRVCYbbEm/3veK4s0s6ylCDSET373I55CVf
aIqUkHhsriNdxqRdsRdC57hQU+WXHlDiDh3FVVS5r1kbfA7yJhMIBg9+UMDywpZbZ9+kWFGZ2d21
iYjs/deft646f62ANIN7Mzp4LpZAJrTHGfKnR0nra4jqgoIuSUtkdtlh6m1Wo85M2rO23Hxi9y0I
k5tQr2o2PqU595faO4eMGPOpgffD/Yl0XmIqZyAi7lHVnVQmbbNOcN8y4ZlVpf3bfC0L491ujc+O
SHOc1A3aDqYWCVgHWpYFN6zYTV4cvjiDvYTWa1AtjaB84iY5B25oaQWxkZ+qHDFV7IrMxqXGo587
TQz0MXB+pcxb5sz1tJx+FiaT1BGkAYTTdoNOjrSFUrkFNtcECiyybRnXDQr5Ga01MBmBTT+CqZhH
1KJzxS0xfNAamncDQ8y+rgy2eil/yCcEF30BCp65tEvgBlkqYPKi8U1U9NT7AfQEOwaY9dKku14A
uABViiqgnmjrIfsOrQrfdR+ueBsTc/Fi5aREdA3tZ0b03WKyCtCaeXw2wIXOGwctn12kMEGSZzjP
4aqzYCtZlrstUgFNbtTg3Ifu20MiHXW84OnDtmyd+QnuF2WgJ8Y4md2JKJuH3tmZkrVBP3SZBUW0
soVLWAAaZ6zMxSlPnHg3xBmAYxPmhkXWcMQ32qljvMPwuE9MZvChrrxbtnGtrPJDHjrynK/b6tQo
bASyeHY8hbVdTCY12nMruEyYCndYTdaTVjN9OOFw0uPkG2j3AcbEps8NGtta9p2y9vqhp+fYtydZ
CxBo9Sq1rHrDdxaV2SHQRcdgEWVqBSW1wEKm8WSVcbNLuZvBUo7uyhRAjQJhkbjJ3D00HShoUuKZ
81k8glyIAX4U8om85ZM5D4r31orQ7ujhrdGDBXlFiA7CW6qIZdtBogowinmCBn/JanZZmaoUTAdh
eCuDci/wJrVGdpA8IisKrp5e73rBpm+KjQ7aqtapf4z4m/v7iaHizeTi7HTpSV7EE6c/Ic44TQD6
s1LKzlqVdmLxLPKMuSzvq1WSb3p/30MX3QODVIdUjGsvTI61kfGkVukCl+pr2rYnnbCxZLol8Tsv
+FzHFTg4Vh0JRAxkiSApVedNnUplMSkrtVdJ6InJMmZkGcYDsrG2O1uTjnmPb9DV6dizvUlKMNnI
8a1Vceg74jvoEbKi7WMrZE2KXE3njsaoOKmJBcwOkZ0vx+a1poYqDeec1t2HbKio4w2FPZndIGtQ
0LYnbPd3u3PP6YfrYRWu07Pedx/jkK1jwyznJeUVMu9tjJcOW94H1pCNqpqbMemvkcVANjg2XXir
YzaYJDs0eEW7Kd4GiiF1Xi/yzxgbfMjy3xqBWucVE5lwHaB00vyD7bTf2shmn9NWlu0kpLqnVLZw
nMZY9kC31HoiwzHh0/eN9mSpyVEQlGoowZblRI+LxKb4MxUO+DaXBrl7jqfyTKb34Jx9lGzy5fbe
yDPjy3px4LRnDAl59wNh+ns1kYpasuErGo2Yqvkw2n6pdGAw+cT6sT1lvnuWHbI4yA5JiPzdXRPJ
BbCS0jmn2z0hCqFDPZe3/hy9XaP9YPU/y9/qdLmEucIsi48spEhR6eJDLmneSr/bp4wk6ReZk7VG
pojAGnC5LF/7MeEqNmI7ABbHPTHkBhXl/UnnQ9JG9ZRY6UtbR7fOxu9A/JdBv95uuNP42acWwG1X
4pu8TtBkPFGhZVAXjZcm4HZc2cBdfYvBRVXyc9OR6ULI56fTkmNDeEvcUez1LoeEHW/MCj1O1FDu
5335rOilDm/L8WmsDXAGB2L7MtS2tWcv7Dp4h4pdbTVY0EbIHauqG7IGM2U5ILc8F8m7oo0jT190
g7PwhEAfS2fpZVvg7c8aK4/8C2IZ0LHuKRozBkS1LvDSZhqhtwjUA6TZlTQH5Ga3b1JHXwxSD1pg
tyAJoAqX3dR9ZZEfzU0Pa0oftohYNbK1oGquNdvJ1l5R4lMG5KswI1zFjt8slErfKppPZ9aJfkGH
+HwQytOcQVBZI4v1EpJ/xhzfuwtBTWuaZWpUxN6814QlbB8vwCOxdOm1/mowcwNFolKvnWLPwRTv
4IuySalFOzd13gAStShJ4kUdXywY8VPR1osgMkxiqGIUzRxbLSgqtJH9c1uK18aSEU0K71ipkzcG
eLC0m4qgUYdW20CyURYp44pMdndhKwVXJ+PX4wWJof6JYQAvtI7EKqruxVj9zqAubycbwUYBQQ2i
HJ83yaD0diZ3VblQxKFkVtvO8m+jciRFQ053LGB/TfMapBxWVpAlm0wGWU7VMcaov6m96jWnP0tg
QhFCLWkn5C/9zmVHWDHHEvMoRwzIrDveVOAlBfABf9LHtSNHoTVtdtPB12xzxIVCr1cNMEszTRHR
R7w2PwsQ9vvCJ2gDYkGsAZFx6xrOjlMTmuY+2wPxsDGXwhi93KLgeWBEtFNsTOf8e8kdZFVN0bH1
XA1MXg6OBYsDLpuS90uF2CnarQimbzfANdRm3i23VDJGcxtXqidp2phJjE6Dk0UY83pwx++c4VUA
nIbPTe0PrYt0FgYvKaWTH9LFLzdOP4bLIu4kLL7dcSI6zO27X9DA6IQYEYdsB24HovtYs2JiUNjQ
IAQg2ycB25oKL9pDw8OQo9bLpImlRLB8QSp81xgVaRGrJVdCnEial0vskrtVeyKW5QgS+OR72wC7
geDBQNM2CTpTqrv4djGCLUK1nFY640woYTy7BKpxkrvILAPLXIcdCmP2sWtqiffaQjcdul20ze1g
P7BI1nAwb3Rtd2BN6ad7NuJMlZlyYv2GEPHVyMYykKxboIyzsU2erGo4pfFLVCmgmELlV6qq1MwR
BoD47k/JudiSuOoH8IxpbxgD+cd+/tZ0bM4NDGbO07JmiXE9w62Obge2C4FtAQcN3X+gtzAmT3Bv
vxsleREZh4Gde9tMRdlV+7e25fTNFe3Ja9KV7GgMIyqNIozQBXUn2flCsM67psPSjMneiO+g3O7y
L9oQAmfQEG+9ndAGfRq7jsmEhOy6VLNGwVVhTOa1yqRVIEY2OC4fTbSJkiKn+knsR5u9P+IUeSY/
4zvMi1UP7M3w+eZkfRUoAtd//tLYOc27GC1yeK/tAMR3cJedC1fjVC+IGEAOxkJhyU0tBxskEHJI
vijpJ17GOuos6mCSNbwwvEOQ5yxwVkOpDHMmXIshyZ4Aqr6aognmrdc/xk7YcG5TTuEXeFwam4zx
iqm8j2H2ZFbBzRjDo1Xl/dKxt4PNd2VxPssWdJgz38HHM2+C5ppNQCIJOObeUS3qARaJNe4yaull
zc4OWMfmYgfoPtRYGCqOClNlFSS0IbL6lvGwBbL6DOnENyzdqN3LsYGI+w+Pz4vZFHVfhRO8LHnu
nXydomxyOaXTJDmOY/IYzuQpZaQsTpvqa6q1s2yCVZ7egzNLX1xR7ToVxxSftpI9qw0ACznIDStw
PToFSeffBcBK3baedY5kKadVbQ0iJN+uvMQVWXDrxLAXXO4Duu6xaXPc++/Il1860T07eRhDcdBQ
1wyM2EVD7ISVvpUeb2eQNUlNXlWt/AydRYWh8aRoXCFVOfGS6Ust2nZNOJg3mPORxXCQ369snsoX
I6dCbaojKWwPsooamPhAIqIutbMX2Du7JOJDsgPWR9mOXAfCK/CLxdTwAJW0xf1u+tCNXdhQAmOE
cLFvkvhyHlr/bukf0eDywPPAompCDGwfYCs/+3wd8RQf8P9TTlnBHR3izAjTLUvu0PLDqbOIa+cv
6NG69cpjVwS3kHY7iga5lMPbOLXfDcv6MQmTkzVgJIvIbp7Y5tC17s2y/dAb/923qNqw9b3IB0uE
vA4dz45aHeV6lZfRxxctHwz5hT6KNOM5det9V2ZH+dRCd18pQ7IPTNJ8nGBpjjRrvCj9ll1O2QD3
cO5FNXOVRn8renA4iH7A2Szdqj0FBHkl3Ig1nxs+UQapMF9qvvK0rtbCpF3ZFhSpFznClH8ka844
Tb/l8yhbY3JyqOt8RLkebT10xAyUvi2uMtpEBYp3T24dspQsnObU5lCa+V3Yq9fyYZezTw7vk2zu
O1VylO9PreOj09Dhj/VthyZyypEuFcmd0narZi9qFM+iDgWSOnlnxSrWDaug0dpdbCQHo96nTrWr
5TBND9QTD+zIkgiWWeySgd592HJumxK6qLf7oOUNT80bd+eLbOY/dsYwyhCGi3PIkS1MiJXUid8J
7zcp2P3yoP7waY9pkb/PzPQglODW4gnsR0ohNVvZICOt4CUbvaOX00UzFwRKbIbSEHMm7xu5qeo+
CSNGuqm4rAsWgPDsc4g4EyGbrJunKj/A69tp7ndN+qyMHFEsfnMJ1QwXUf/RYIwIfP1A+53JKF9C
4uffplHt5B421C0ZplTI8kO2VOtcTd7MyJxzUfK42UH7wZjrRfa/ZQedgPeb76fHSXfPSs8nP9ln
OeMtw4tutN9yzBuy7jPlIxnSx3wLyTsruzxX8o5EFR9wy3C555R4H4okPCtyq8r85MWd2OWMmIYz
Td0y7/HstlQUDaejOR497U2NsCPm/i0S8c1jQg4RngA2IzqbCL0LFyV6/xZNwyV34SDr6afQNw0t
Py7D+L4HhwBLd7roVn8ypAar6Cwuv84ySnJn4Tsd4dHZSpXVhIuSivDAEl/ljsyaEikaV7lIY/Lc
AEIxycTxOkrSQPT4Mm04iMF4dSIQNllMXVrWuGiHsHummX+kaFv2AkFTwyNqW8m4DCNZ0AgIR0Ce
Mo2TOI3abeaFqN9pwlUiuWbqLzdCLJVxvTDad9QXYGT8ZdTwqFhGiCGZHyYq5pTy/Bl8WQwrTIhU
q8LmJAceFvTsJrfT5ePVaqgqZ4YyXkKP3mtan+0qhp81XmKEinCfL7bCu3S8TTVi70sEZink/BfH
V76M1FsGNmURBw9ITNWiP0mGwhGVZDOnhMYRExBXXI97hqAr0bfPbkAJXjifiAGBh2DemxnwlKih
LmLoTrFRQPox+xPNKrBoXD2mEENoXXH1ycOrRUTgzCOPCQwYe7NiHbEnkfJKUIalBffCNTbIySki
u3ZFS+jH5eUpevsBp6lEQmF5i4AHE/r9ojF5z0rh7ELSd9ksv0hOw05cJNfeUGDVibVmQX6CtQPH
X5kXUfQZIyeeKT5xFWif1xWuPAI3V92g0JJ1PW+uCkyoDcmVmo+u7vFS60Sd57YFPS6ivRkRaYua
+1tkWG+jMJAe7p8YDMa6rsP3min7zIDFTOKOgUWBAGTcygtRNeiKDdJYTava5DrTBNfuXxmFompO
iOo0mWN7JtEZpd1A4ecCOBHFBPDp0yI/j6qRN2pjU/PrEXl8Sdt/7DC/QNFWpT7EezsmhbnJAQks
mGJXG29Qd4Vg9zUFlzDOfw1fq6Dic/tFSBKVXSQwDZPhquPDnWkQ9VFGFvvQhdP++PXmEL4WIvnM
4BwsYY5fbMTVXcqbUj3cSAl4I00gUMlw9ESqChw+8J5Kt9TnMVHM85wiITItbORZ8vL4GDSY62qs
ZTQTakbNBcZTvyb3OtPfQP52CxtphjvG9owMBZZiQLBNGdjFZrL6fq2iDZ0FQXxJbUSdqpWsp8xl
4Se5PSu7aqJtFJgkmXmHx5OeJsZvNy5BNKbjoq/qQ1LijMb7w3YphiN+Ee5/7KjMmQcKZ1uDXIVE
IwTsWYdQWkMNTOBErDWB2xO63WgBtA8EQ4MgpuXBqUiVVUoAUx76aRNhwCSY+fO54elKAvrGOime
KF64NlwTpdEXIxB2W+VwItcGoFEdbBFW0jAhRJRnHJNiGD6nFfYb3YcrZZLoQguDWAS5JdEgVG2g
hBpqGlf4N1RJlDzs5b1sxiDDkT0NnAHukujaGhP1EmTyY4PjoEmTcdFCVDDt4S1wVQIlC9idHf5l
RIDfDMSsWY9mL8iUeeyH45I4iQ2RBz8xmcHkt64GO7xm7M9zvR/3kE29WemQJ5fiiwApXju8piz0
PpuaSLAhQt+jb5AqXUiE36RC3Yfh1R1ImUhg/nI9xPHOlMDONHWhW2Cisv0IVo1YUqZGtrUzcYNw
J+ER1nlE/vhf2ZR+l3hXIn98BrP/7STWsQOyyzbMh8No/FJVP5mIro/9HkgeNjHdXImEB4a2HlF+
E9xHhM9UB43snTrac9aGG1TiF82N7uR0yMy35KorbDmis44lgR2oNlepnpBphz2wYtuxqvQ+tvwQ
6QYJ65KsKX3YL0qilw3BH5N1wWil/fQbMPnkCxObFw8XFMU/jWmdbPfoEXzHQa5e4GIQ68c0k875
zG/7S8pt5LFNVcEq6vyDI/+1E3anUFg7p3VX/kRtPQRPba7dAs1Jl48PrCD01sRbg03qOmjRte3k
7shLgzxAyqEZ/oROzZevc2T5hIUFCR+p31IeI+W+y6+TOCWmTzsF0icAapZEgQHajl0eAnJUtVqc
cbS9uJ56Iff9zgP2WTjD2ur5nEzO90xjV81HDtclEqN7o6cHj11sUMeLB51sEXU0jJTS3Cihvleh
3c8eX4oVsczkDyXPo5cgKyk5IgpZHjU9r77uL+pAkx/LWEnrO7l7rosGDjph55LmjcCODb2Lr24V
UZfTkeLl1Ta2ec58HV1HFdevaMewdVQIgbla0ELtlZ/W3IQeYxTV9tLlpGli5gIn6zqYgJ7H7Sew
sdS4JESAi+Zz0vlO0RXfPYV4gMxEeeEwuqLpJVkW/suYd8+oX3+E4iCLJ+BNsCOrGEVp/Sq/ENBz
NpFmkhOOyvOBUNyyMYvINxzx5K4TU1+0qQaxkdCcrj/xpHmPxcGoZOPmoGmZI7JWQSzNVZ/EVxV0
ouOw8zBg+rJx5o8+33be0e62rT4kyJPMEEUZ9ug1rtyR3nDkvisFx4hTVpjK6DXKaaJWtydN0xER
msOB5Nyj4kTXMrOPtPkQb+vJs4lvjzy7cAdD+6zn1S2pLF5DqXLH5ljhsHDhDqgLFAd4TGyOUfgR
1B0BGpaqw4Hn8PXgUs/mOP3BgrurOvehWwTFYSADWFCxKSD0Bs680cSC3jrMJl11WDk9i3UKy0+n
W1kTf+exlB/PnuBi1tQcGrqV3mXtxwCPu2SjnlSt/90amBIwv2ZLreJkVsZoXSB6T3Vob/nEJoPz
Qx7fKM/zaZHKdf44xmLuQHNC0+6+Fd1Fm1JwYQLV8AMDAX2l0UV/Se5EriCzNPTObFQaI9P5YxWO
Nf+XG0ZXe2SRN1EPX2ak45Fiurb4CbQcoBGH96Ts1DmhmLNwCO/wyX1m0RgDQwqUGIuz137Tglk1
ZJPN5d7gVQjkcQelWU1Ul3ox5KqtOW6nhASfKWUBmNRX1RTcU2fAQc8f9NrS1JlGNdHQrYuG/Ssj
VilZNsWQz2tIHp1YlaajgAnhkKAPaBNPMTeUArprqF1ESkqTZxYLIasy38+ypUrrzYBtvR5sd1cA
IepaTVuRDEq9E9OaoYzNF5Fysvzh03HZXh7fEpHatow5mUdJfDflD1M0PpaHFULV/Htk0Xaw6q1S
wO4r9HDhTHmyTKHlgoi05mmmByubzDEzDFePAtLw9CdRxgj/Ulr8j1eXlcXKgMau0BoovCGjY0m9
6wPLqBsi4ScYpGLkHjB1gsuQRkD0hH5mTW5ZmNLV68f06jbU87URnkXVPRn0uIDE4zoggIOH60Vx
p9+PVS3L2MfbGnRtI4bx9PjwG4PAY6fgBJiMe6VBHih9njG1Dtl27HYeqLQTU2mXsG2cCvR3d6NJ
MkBs0D4nG7Ku3HPUMHcjjAsWsanOhRlEUJzI/0IS8zsbHVn6cHFxK/898MMaw3Km7UFKbmwWNQmA
A9Zd/V4HwH7g6npVlp9zWFOmSrpejHR/0VYK2S0DUX4wPzGnOKSn5ubex+QLgMjeWdyB0fbD7tGz
9rvCoCqTndx1rKtfRusvcxzyM5VknSdSGrhAZDd94PI0Ah2DQGl/2FNymLySF60x+zDx1lh1jCsJ
tIkrR4qOxhvNKgzPzkdGGOK2HMmhmit0S5Zujv+CUXDACA/vQhf/oY2tnURfkHhFhW5YW7J3Ia9X
1aJU3bNvM4W2WnXvdjgtQq/7aEMsx6q3lfOyof4GvRPMyLjm59Lx8b2VQTgPoZNqMf+GmGOMO1Uf
4MK4dOE9j1YsXFcg+S7QkaDIV6VMeBfqicYhNKqWw7tth2eepavppqvANxgP99DakwEYirdqPRMc
EZPGJFTJp24OCWp1VnJAqxennqoBsQhSFZZoGu90rbtOMY3j0S6elIiNIm5CxBmN9RoPeK+08cl0
BgUrv/KileFebqmxwZtQ2XKqiXGbGLGN0cL+gxSmsaRqV0N7o3K16LWtHmG4c+QxyzSTclnt3tWW
bS/0WJTMHYdl3zNaSySyeWAmgYoWkvXvSHdfTAVYfcICqXJRzxw5indUUmRdLqcdvtWirLu5aNgJ
TJqnZtW+9Lq9NTyDotVXzm0I2zksqRum8FdP8u7Cq5SbP037saHAbXVmqQWh9h6zZYBF/Bh0Lysn
rxjmlDv8NBS30GsWuQegxzeD14iGTc/dJDWLnQjgmZXF4CwCopZTTSOSDNQJ3tlqGAS9FG6Nj8mH
5yvkcAe4UbqQrjxKiXyqzT8mW4aCipsEAWiBHust6fy3x1bkmN8GtHUcjLivmC6DsepBpchvZ6iV
Euh+ucsU4iUtplh6gmUmy/zvEW2chFBd3BB4ioUvKqLxbwH7pYvi+os4zZhi8fkpJtjoEQpMyigW
d6V8fTzOZs9VyIIzSHPa3oQR+Ow8+SETPVtjPshnAINYfnKTr9vyq5bZa59Fp4v1Y7co4N6Y4M6B
Zc26yf3pWrGxDIp/xxd7H1k2fYEPooIYpDTb1DRPRSr7nWGEsji5SwF0p8pGHDIBJYIgHfAV/cf/
mE1e/pCH/Vm5/Q9EPiiUNtYR1yTwBXH7X4TbrVnHQS5SmsQ5FxMG+VzS2m5pp5gepCrgca2gIfiv
f6v2j/oefq1pCUtnBImET/97RZUDwI3gEuBmj8nyyp6M04wRoDm9WS02WVS8hlMksz/0yv/fhnQe
i5///R/X3yn0lbBuKsQhfxc9ZDiSifh/NyGduWk1RAIo/wmi7H/95+/Q//kn//7/oE31v5mkEuFE
AjekIjX+bzOSpv4N8ac0IvHfGiLI//Ei2X9TXQG2VNdMAyinfDH/HVwk/oY4R9BnsBigCQ0w5f+L
FwnLKCvnTypIQpEEB5XQbU1wB2aw9fcrq64GcEIaznR0NGhrrGBm9xxZVepd0OUoc6alvVePOzcC
BBW3QbbB80NI2BIeTrNzTfMdRcuprYU/T0X9VPjx22CFWPDNXYR2gpFHvoYL/wNGOVJD8ONudrNK
AgMGWwozzILhc2rka0wPOEnrLjqZ420iTQQ833SKx3GGFdaZU18e/Xh8h0p2LmznE2rTtYdqvbFb
tDtuz3yDcTnxeUumhGKHjeMJUOIvU22dteejiVYn62CO67D0fsK0YFQsKOLjIu+AIgF9SQItXOdN
fovTKV/6lnJ3dOJdsJ07CWkVUXTyyurJSCKUWSQbciXHETSp6tLC1txPQIeRs+6LkAu849H9sob8
kjL0rOMmWSudMScdytm2eXvM7ApKRfdimSS0dUb2VDjTKyis25Cp1J22f8gIjBmr4MR1MOf0IAHG
NMZr1ZXlooD9PnxWSc8v1iYNFFzMn+Hccnrj5vTNtGyNnFRSKEW9CPBtyGHUyGhTibje2RX2fau0
vukEDqhf1pqX7TUr+B2bw3sZl1jPAa9UgThAByAzd4CKlAy4puv8tffyj1p/NluVQcOIoVLfha59
5z8vlpLvQk5c6EfWEWZjtQw64+pCIN8OVvtijLStOGnylXCemil0dypThRiPxpIsLK5N3iFNSYBo
mvzbNiJj7SvW1lEGmTtpgS9XbUCG3hvRQGDJAQl2V8Px3iAjqBAp/Rr3vs810iAuMqntmd6jmslL
PMiiSwdy50zI76VG67ls80WW5YJI2lrq9Ma3tMFsQODDsqXkbB0g1KYVHXyHfqjt1kuiMUnTMVRz
q3p6NSP3tFxFW4a+6RKOI5cJFaaTl3AOWEP2lRZcCFu6ilOWtZdkZRkyuyCHucISYWgwmcMscnjn
YdJVe9Webt5k0DBTnRerpjD3kumgQ/89tB2mYLPcAjPiq69FmpLj+BVX4Qax7bM5ub+JJAY9OM+E
Ya9UwYhMH+Or10RfuBe1FXepdiYi0mqC2v3dAaiw4mrJBvDZCW6Qdl7iK8m6c2wRMDFC2l+PTvYl
aETNx4TvARgAcZfqErQo91nyqhaVrntHXVU1sGLc27ouehp1iTLiqqjn0L5Gm5AwU8YOBBUZFJZR
LxuLZCSrqfCVW6R3kNv4XpKNRsOhIulb9EeY8PEc6/DOGM3VlOiEI/oX+JQQKkrgmvD7KeFpLs5c
gFGBTi3PnFZbCyIv540b8EsDRd/z0ZGb0iDib4pm2Q723scVEQLkn5uG9zJJ3ZEfTzjmbfrT+W4q
K4bp6CF8Polm2sjOMZ2jgolh8lU5LeMujehJpdwhxH/qHYJ1Q4VqKWQKyVXQvdi52q7Y7elcaTwH
Xsc7bCEOYtsjL7mX2PQQ+4jmYbWy1lAWok3LwBlrdLWcYlBWbs2j1RfaWrGAyCKnI26muBgJLIQC
OujURGQCx66z0GKL1gW/I9JwPKMJLDa1UjzjYS3gJ3oXZ5dCfUd/0g1Jh1M7vHoks4qhrU+IgZMX
X/+qJ8XgIp67u9Lpklmt6PGmdZgXR3F5YJSXzs3GyDeqCFdmyiVNdrOYKRMtEYAwobIM5upaIfNz
2ZUOfKKYkGN/LN7ivj5WTWdsS6VW5qqeoIiVDwskx6+8uAitBQrXGwIiHlA1inv0ZEmuYDPR1rR6
AoIT6uA7YkMcgbVy8fFt/6OuiBAjmYHvQ0clOmI+s5/RDIcYj4TgA+TuZdHiAHo1zcJR5AhfWKFD
45OQEld4Q3FseLTdwwLtjeLRDCwGIELhL7C3THUaxV/aZU2fKXzOTIhf4dR94HyGElB2HVqnxFtq
E4+049jzCV7vLFbjiE5l8Tl0wy94vs8QTjhpvOHkGc1vo7f7RWajvOtwapGQUSy8gOcAAFHMg6//
KnszWASwToYkvEfM0LaGzhTIvHe4+2blJAygaIc44rCDp4RiZgyIKRbJMwiiVi++oJ1Cjhye07zz
gK6uKxtXGrCFVctAXHVfS8+IiZhIrj5UkZmoy3heNORA+NO73iEOHEtZkCeAi/Wu/XBMlRt7n2yR
rdEmUGhMmRafNqmF4yLEZIVixKgvqpJv0w6BA5zibM2Orh0Bdr6TmwO1UB2NJS1WcpKLhtCxjBVj
QlLwufHAqXGDjaWk3UKNbeKU+1pbJfTkCj/aVE5mLzpPpFuL8Kgw7xaeFAs7noreKgytJwZ1pX9X
6n6AfIQy1ffsclH28MuMIkDm60F6TCb6ObTx/YgAumkxVbq2VlO8hmOmx29sDl+Grj/bhvUphH8R
wi2eXfIs6hHyie/zPJFKs7WGV1UJvlTFG2HExL8MhZt87dPZM2FFBb4lXqPu2vlcX6u8uqZago48
4K47kT5fhN0t6/WCpEJSsuEhAifUpjMoKlRsbrgUTnZKx5aRoIUKOkIt2XM4mB4QaGhK+gaZxgX+
Bxq9YhMN3vMEzVCC3Pg76HcXBPPxNapFuIgaYvgi87dBL2AxxsCPg6nZa2gvFkYMPq0WdIqNViO9
y1d+ROWoq8DTjrlDqrqvHCu1qJhKoFPP/Atve2/qNB6LyOLYyxcuBylGioAslCrjKwr1RS9pFpr2
ZbWMcnUVcO1kcJSWKscO12zVG0jFjphxqmxMc2zNAqUaXcWyZNAxsvBgmHEhI7to3kTRLyUPYrJV
wsPgude21oen0eIUdt1qV4IdTLsWk0JChvN0FWFJvopFrHZW3hy7+vgv9s5kOXIk687voj3KHIDD
ASy0iXlikEEySSY3MJKZxDzPeHp9iC4rZbH7z9K/kWmhRbe1tTFJRMABv37vOd/psvohRj+y1kGy
kogRGKCShLyrmO7R78WXV42LQEYIYcfmtQfGDF4cIhJm9XacxNLkHbTMvfBOOR2NgKIAZe9zaO3c
0cRtO7ctvFQ/RxMOlLDE4MxGAK9nPZgWTtj+aI5G8ogHGRIsXEZjdN5qgmLAr1KENIT5BqzqcJ9r
VQq5yX2Q2Qy39lKNQxiinjgLT7pKjEPuxwx642DciZaXYQC4aOnUKefmiM3RcgpwRHRpo3RAZ5qR
n9REwvhWzXrsotg7o/2jw2YkCCGhh5jutAqlsSGmlIF4a+x6wTiwyZoTEjwPWCBeBPXctFW6kGMK
u9Rt56ynhZmU2jMELkPSAiAu4dJbiQ5Kj0tRrAe7GvFDUPWApn5qZuULrSt6bzgCWCRmtCKlr9+Q
rvbCSJNswvwwjtm+ke2alMdkbcTRfdFRB9Mmx+dnhsvC01iRGskBqUggMI77sMYUJfNk7xB6BMKO
Rzks83VL1bBUjXOa5Ei8Cn25+UEAp8fbQLLGa/cifdSfTWJse9rrJORAwek/qPypuszV0BkomtzZ
omCBLmKroZRAZIwmM150Tg/aiGw0Us6SeD0k0UcisL/nuqbv3MrZ9L1ALGHNGfMquEj4YMT4nfvU
JY8ziwb6leYasHV9KDUY+G3fGauwsN+8DKZfJBitWWOJ2nbOW8mqS2X4T0kGmNvAnELuEMzULtHX
oqbPGpAGaisJmLN7RnwcbW0H78tE7jzxxmSolh3q0bJ6GF0jIUORdmblGivpQnTWzHmxOOqgesPY
WYyhj1m50iT1fJ8hQomYqIFBgTuaCmoM2ytWEpjKmHUCGbO+k6bQNonborljOaD32lXTAIvbgnFI
owaHWhSTHUmuWPijsUZ7x8aylSXVXmB0xcaYeJb0WKhd2TT7ObhtNUbXQYM6942+zvGsJEN07LJD
5NmEyUSBD8m2PNcDJhdFoDr7vLkZMjDLjWQs5vtsMEyKU8sMthUnnTaLk90APm7ymh8icDFVqHGT
5Ea9iqueDlz50nh9tezRTqxsylfIOltz8rKtHdUHR7MxLCJOjVL7FDcFlWxaNQ/NbPM0M9RGqdm8
Jm6m3Q9+dxO2w0HZ71laE+ltN1DXwxnmipbC8ZqWMWZFtAZQdfSRVbV2SDnz7GaVhigOfY+svtTy
SCANwfB5SaQthozJZp2JeBtrR4VYAulV6C4z6kRygXgHovJRCmKXN7dyB1j5jvCCdYJeyRizoxsO
C12m3bbnFmNRBIBVOcFGtV4Aaqg+tHlI11/vV0nSiptooj8XZupSlnZ9iqQ8VIXY0Je/QcG0Kd10
GUbqZwtHadtOg7EMi/IwdQ6le1VTCdvFioGYzwGJBUs217Bm0aAHKJsDyidgAgkAPTegtNf05Ejf
ko4gewznM4y9Vk55N2Q2xpbiLtKAFdYK110MwT9Uj4YV3Sd9fF8Kw1kB2004tUZnDlc3YiiXSazf
YprFJR5Qwo45Fr46dzaAxz+0OFuGdeccuxQ1CoXtIZPNdv6Pawc/MIoWy77htOtUMOOFcQflgGBP
oIYLFLYMjN8r6TvHmLb6De9UPgwZD4NJM7ctIJTonrGYZvNa1Ze7yE9KFmvRr/MatBAYPNAF084B
jWbFTXtn251clqEF5lFR7UZGtSd/BZSi430fdW5ICcyWLZysgzJtMRWhQkDot0ZUx8lE1e9YGg+V
39JfLtN8E49Hw2K9IgHao/5gfBgOb+346WHvhnduzzKrYtW3bXHoUvWT4NoltMjkPucMxNnX2TGV
1pceLIwlNPBsndaci8S4Gekaa3m7Z2zKLWvNn3x9WPwLaAC1g/2pJv0ptkiGFYX76g6uweiNj1rl
6uQoMiRBtjwMzGiXRVhAzod9uDMyi7mh933gJDu9MIxC1BeD0gNKpcDTsE2E/mYMSJ9T1ApQ0vDp
GgBYZR+M+wLekmFYH0HA82bQ2F1Tuu2yXq60FIpFFExvYcVj1FrqBbkHnC3S0Fwe2rWM7ysY7tC1
0PUvOH3Qnh/aQ4k/fzGusmXlOIADRdis4d2uuwKGVmWBuzRrkPZAgxNUUU4WkgBjtGctHt+KFqig
L1/jPIMtR0xEGT1quUXHI3bJ7PWYltH0Z8ScPqsYVQ8E7bua7aAs8mpp65y6hpTO16juESdjQ/Sm
+5FuxjYfQIOKuXYUxBvXDGLZRXj2k/57nlgXJ2NAJhhCkjscV92LV/twuDzr6KU/e7/UCTcl4Zfm
1DLXnIPXGP4WDTtlNXqEHEsNrS9sKSjDOQOpN8eLa1zPiFT7oCeQtkIKCIRPD2nk6IX12sdTSJ0L
aD4Y9rhXvznEzRaRLNddYx/JrXxjxJGszNZ9hW7+weG/Wfg7c14MMl/ZKW30drzHin0mMfot4gCB
4OOAvZhHhrlmMIwMwPpVpxA9NsaTGY1HcJXAzFvtjUlgIm7d0CZKwNp5EGdRfI/nVEdgYzbDHTfr
c9ZCWMRHYHnUAZMufEsYt62NaChjFhtE3kZL9WNqm/VOr7pdPPFyqdLpEKlxR2YxXat+kzTFgR7Y
uCYU57709eem0c40RxGeBiDtim9zcqirYXGuSqA3AigOlcUDEUq3uR/NVN9Nps+UExCPY85AZdRg
D8BcdRfRhCfUCpAoBmPHJpyOh4TmRzQ8TJ1ct8VTljXo0E6zPEu7DLXhrUeAcfxfObEKVvtQE1Vg
cgDpAn3610Th/zfZ/6HJPkO7zBnD81+32R/Cj/BLathf/+rP5jrtcPrWhKNg8paWmn/fv1Bfuv6H
C+dHuqZFzIlNmNNf7XXT+QNjOl112DvS0B2bf/Rne920/pDzr2K0YxlS6lL/b7XXv7r0GbwLwrRM
DOh08sHa/r25XvhWSjoKI/Cw5YSekDuRj5fOxG6SRelb4FXxJmzMrUXRvjYGWW1sn3ergLdnjAb2
59GhxpvCezX8uEp/fvky/8MsS/+3YRbteeoLoTgYK12Z6u+Xh/QBeUrM30BFMGwC4+cUVxHHuPhb
F0d3BTEny7rFbyYMUkqmNIWW7rd3fkQdHNIe6UKeIU4Sb7WJCCKkM4Zwl5LpH65yvopfJhS42ZEc
SdslAAuDmSW+TCh60kyabpxfaFVoLrNJWjeecdShiN7FhrMfM3OnmRmTgLF4T0gCw77Qs99o4lDi
9ppqnxOGAfUXiXS9/f21mV/JaVybqwBpkMRlC0fpX+ZyArHsJD34AlIwXjcDG5eBlrmcW7PnwetT
5MwjBVvJcdJrrfsCu/aZDSvYB5mQCIPS1dQVxinyq0UVOpsuaKzl0BMTJVuELsloY6HMwj3aVfhn
UepvtUzb+2i/FXp71brlw2DE905k0kVEE/8PwBD571+9sl3DmZ8vIBmO+LJ+u9K2bM9NEFYVPdE2
lfmaS06t894X4w5ZjlZFNpAXxptkzI0zqqat5Q75bef1D0MT3mlBy9mqz0kx72isFaV81OHhL8Yo
wyHk7yrXw5w/WDelRIcYuqRX6RD0tzlM3YXL/d6WuaAopI1UohHBETW9NZnae5Eyichpw5NWiyUJ
MJs2jVEqWsiWJ4XTM9LZvCJbPWYXIjb2GWrFDZKddA2gffMPawCa4Jf16TKOswQDYQcax1eyWBl0
7mA3TNopxzAsVi+BnRW0rG6uxlbnR1do31tNXKKRSrKJZiKlfc7ISlr49B6dvngZHYKY5JhFC84K
GxODO8ucFr9T1BFyq800Rg5HFv0SeBFhvDaAT0vjp6W+nib+6RA6w+JHjFBCzPah33++//CWcIVt
z/Nnppdwtr6MvNXoWgOHw5E2Qbtq9OTdisxLVqbv8yx6sLlEGlTcG2DjCzKfZnCPtqp1Og1aGs+g
BYMpjb31p/rFtvFuMHr4/RVep99/f0NcX/+IeIXtgMD4coVeNDjKHJgyebnzXFTZfU3OGWzb1/jk
5Na2TFGP9GQSdCkXr+cFrTmYoAjX311PbcmjvBQx5zfc5Vy8vx4F7aAMEEidu4+cUglI2cxUgEEk
JwvRZQtOARMGpFBUTpPBDXCQ9uPuif7hq59HwF+XFiBKEDWI73i7XLEfv2I9Qg2nRMlLZf5LKI0e
m8GLQC+uGsvLFk6nPcrA/zZJ8xJO5a4wo3MtWAqYly7zzWlBNy/tTu1jz6KtQdpOwrgjRA5pOLSH
nLtcX5lIyb2YwBhLXJw5xA2rSpKDZXqFu/Qq+NUZBkosOLg3jCTaDfmw12SG/ixpNq4HXAZZGik6
Jn/KkD1fFDTWMnzXx/zeTUDp2pHzEZjB8ff3/D+tSjlHfioxj8pNgz38V8ZMESVR15gAfSGKfsOh
vBKl8xgX2tkkws/BIkqeS/iOuirCLASlRL5e12YTogJK6ceXZmUsYT58kugEG+CfqF3/nqEIYtRS
yGtNnaGbbs9vjV9uXWnVNvhdbp1XRu9zgqA5NS8xwpFBeMckqF8GhdnDCj9B9ZyCiMu84XOClcYH
We9MPfvp59E7+t9PUZUvDtSFzNQvQ8N953R2EeQc+uq71OQDHSVhzIjeInlPFYT+VD7VOYPeXLs3
pgyDBbYfdGbmWdPkwsjkoZbBO/kFaFcyGlCVomGKv7R30lWVYE7INHOrApa1zgMfh6hax6K6awnx
WdTzuruu9NqmXE76S4sYdxFJnoYOr1ms9Atq0c9Rxe/FoF/aQl0mP4GaAAY6EncMcs4xH96Q/PXf
rwj173uxS1qMZC3wzCB0+PKND7DLDLr002Jy+NB4xy4KZ1mf8EAEOJhF4O8s464v5eX69OgBH+Vq
4W+j+Oi+Vn7/rIOzN1OJdU27JKbY1z3GT9/c+Bz0ZvV6GdpLoowflJrXF7014iJI0EBQsPRzyDg/
eGOcKofTZlRAJzMutJ5PCAogG/HleXZ2QgZ5U0tkFbDiC5GsqqG5FVVycgsEZ6Y1LoupPSI/eGsT
91FYzaEO6SwSl7bEo31B5PNyVXBdb8H11VNoxoLR48fvv0wW6Ne93xCUyLoreLh0izrxC2Fqqq1C
GhES8QaDzrpxx4VNw2ldPgF+B6WArWFt+H+qhJN5Qir9cqNGPluh4X7X2kOdU43ZggNgp5CzGuVp
cBgMSGOW3ebm7dCTeTWic1mRuoBcM1NLxbt3kTGg2mShycwLP5k2+NGaVi9nOuxhDnoxStnHZFJk
zpPXEYuAuUyK43UEVYZcZ7bs6MlBJQeId1D19eA+TRzrWHZydp0snNozD3SWDqLQ6oMZ6yCPHHrf
qIpPNhbmRd8gXMcO89HytSyCTkPaEY9rYBAOI+RhUyr3EnreG75sbDCmfjatwF2hKUHMStlc12m7
RjZ457rdAJRDf8pD7ivz+8V0UiVivzzocmQH7VqU7rDEgoAugRkrJOuzmjma9ACpC2b5ro204dDW
7g3VorsjhmecknSX9LAKsq47qso6/2naThnLFPrJyHMcamJ6sujC6B3d3LZvwy3lYaAHP8zZaTAI
ziPk1T829UsRjueW2B/oWdE8zSHnuxi0HS/8bZ+Z9hKGQLzNoud89h3Qr7gXrF/QMjztcYkSdfbV
6UzRiZcrWBL2yjfjmN+TfAK7Zwge8jPSmqy9JpKnOKVhMNhql7u3ooN1ybiqY3BU73IKZVPja/CJ
PlkF9AamjCnYkOI18HwmyM3UrWHKMq5u7TPjRUwxTokFAN/DVaUu6AotfIYD5ovSxnadpzY++qIR
NO4jgOIRMv2kXk3u/op1NBg89GFHuwOlxNz/asboFWHKPijsDB90N6wD/0dY98iVtGCjlRzYaIBH
MSMvDmbWMYP8GHaAvMYOVUydGieMWHvGCowUaufJdQsibMjgklr8Es0ej6Yr6aOFOCvYiZPlmQJe
tsdsIIFVE5pkGQVbW0dCmiGIWtvtuDFSkSGUSHdDd46KIjg0/UDPynjSOl5SOc2SlcLHRWoYLyCm
t/se5NBtUyn+l9WuWoVwFbCF3DpmcjfOgvq8osVXT1FHLXRUHc/mdTUOEn1mbq3GGXVZ01izB853
EmefY6KnqV0H4oAzrQJ/xH6BSbaqOFYR7UE2HY6s69MyyAz/diBeJsmTmE/sSEUab9yOPXayp1s8
AMyesQjSSiaSPbXsVU/qoeP743oo6KhmtX7jOvswtpJ1raf5qtTsp0agUmZaS/ov85G1MVYdxrpu
zzTT3Bc972KORViMkVMTFST3XaI9ex07Ya563lgJgJqiXkUhw9ER5k1TVbdtV+8GjlDl7GfkTEm6
RcFCrdJNJyF4ZjROkbG8671Lp8uO3zSrj2n5VR+ETn/PtViiaCq2nPk+zVaq5dXwqnRTMrFl0HX9
vJX6GISTb1yzf/cK53sUGOnabysD1Ui+TvyRaCFCk9dJ7n1KvfyMK9fZ5pJhrQeAF04BUckpHXfM
SjwQCvpMki6nOHwLciM+I2zCtga4pqJtTyjXIUK0jeij38cZRrqs4MK1iDIuRrROWoG7Kv1+x6to
2trEpSzY+tyTN2AqujSEpZwiJVHKZEy4QeLyCUrypDu/RZ7gzMEHVhlCmGD4OWjggAaR8xbmEU1d
dA61n1ya3l0J4RyvF3u9uZ6siiWqR/yQ0SobaoleDq+kYNS1aRKH6NyZTebm4oddtA4miZ5ON7Ns
M+JWMDepSlNsOxEhNS7RK8/Gon3XfjYBNZxn8lR7I0iY6KWDHXJrIuJAsv3UMRIukUXnFn2BmaKQ
MhqZUFgT1xHgOe0OoSaju36T1rp2l1jhw5iYF7NDiMX+AOypE+TqWs6pACZFpjACLEM/ika4h2oA
ei2Alg7i20hqcKOIJ4XddXYEGVMVu8YSNTjIi/A5qYHB5RGitHx6KOu2Peiu5q7GrIbTlT6bTW0s
iJgA0DVar5Ft3cuSQoVslH5pGHl50+fagwDjmxBQewwlUsI853bYQFrTwRbbqktf2BKTlczI6JMt
H3m0+G6Z3HKqMtyJ7rj4lhYW7p+EPBOjhwzUZUg6VZTU61Tr6Jpb7baq0nm67my8SX9idrJKLPNG
+YHcW5ON2i939xX0BgCNdrGuk2niZD4OkH9QBwmv2Wud52Flr79bnc1wpc3NbRBl6z6DV9PU4LHi
juO2RjSu6/TxycoI/NQLSiQT60bRD9VJSeDgmR3saRE/4wow97Xj35apTiQUIbpYxXTJRAeZXurz
tROTtPWibFXN333lhGtGbsNhdhqRMXUD/yN8CnTnWZNwRNNYA+ZqFwWHgDlZVAVnZuIEZH36pul9
Luc9M7TVXToqcfCte2xWOdJ/4nZKdEmRFDNbN1q3yrEOBVF4HL14v8ygDSOFteeXZc/C4N7gzZEr
EggJmu4T5gIDuoTWqIzn1qm+4yZlLC3Gn13mYGFoGUjmMXaVTk2nSoXObPpqNhwb440Tkok+FQTI
eVq78bHI0PjhVTkEClSbWKRaRfZwG0lexfVPvPucIeIAE72XF93SxO6waopnp88fLSSMRzfBESgs
RZfcV69ekdFDmeQNL9bwJnA4yU2it7BuEE7tDiYCNh0Sx/XWmqxR3Tf0PUWIvvKjLWf4FH8ld8Gv
BuYksXwgf5d2oN7dlbHfH3JtP9aIoIwIjCLD2osVjvklkISkjjGgLp1tsq6tM9PW9J40X3OlTwSo
IA9741db+3SMdulIhq4AagQ3S292HCtAtTFbu14rKotjoZngVtk+66GmnPSSu6pq8XSG6kySgofP
dRc9u3qfbJxE+0wYfZNOdi6DONzgkzt4gy/35ILfszvDku4RZaqe5iUFlb+VzfSi5TlrPk2qQ+g5
bykJxJ1wqtu0r5HbOWLtu/0326ESUTqt0GuhdDVrtjQVZJq8eCZhXhpkFL1iJdVJhBHeMhGG6sDP
Dc3iq8xusx5/AF453Juev43sMVpnJpufKjN32yJMmUICIjttmqcXW2bz2qIzq+jU1/GjD/505cf9
sL5u2r2Zfx8NF7vMbNDWqMWWsVHOeySXp7Oall72llGJIn7hC0McdC7ROZD2Gh6V1WO191gys1c8
oJe10xOnXehFeatcOmhMt4f11RSelDH8az+iws9qD8WHOzAiZd3XDe8ktIMYTLsBPBp0AkVxJE0d
Y09xoyLqozpkED2a3aWO9WLtVTwffgMay6h/oEi2MHd6YoH9iQnL1MPPldTXIulo0MyeNZoxW70f
b5w2e7GM4anNKSOiCFM7UtEPrz4wCcbEOZucB4+3FifQOcGu2+oR1S9H5hypgHvTB/rJx4e1HPGH
bmLvzcHduMwbh08zf/dVOVS7UI7Ai2qaG9qk9oVyJtiKKU7DIcrXpG31UKU5HMQVCoOMPOp+6spN
WLa7YZhMyFo65kkn5uoGTGd++Hjdo3r3pBprE2rDI5je4MzdQFHceLfdMWiktbPoUS3CvF7zPnO2
TuPQYxkTTkjT0i+s8YjolbSeWR1DNYX1scCFFa0xc/rLmDyYlZFxMzDg7y0JPtTS6QCwZQBWisOz
CJ9K0vfWhar9ZVlPWJ6mveFY5tJr+0eCW1nDXiQWbQuUSBRIh2cz/OyYYegYLHuFmcqWvb1Kpv6z
eNK7Ory1WcpIekC2By0PAsij+8mAi3Ht0NYxQY6ab54lyM5thSC915GwahWiULsBGzN5b31KEyq1
0/O1BM57KFD5BNjzeh8i40AtVAPiRZoyafG3QON81JuYWR3PXtak8yxawgo5vbAduRpzaPTq68Rs
Ljny0lUx0vV1cJIFAFlWV9c1c7t11RnEK3fnCfG/glO1YWFmKzpKhNEzVl/6LWmRQRYCE26zhCAo
xZMYJfTJkjHeBsGL9FtcrCbH0LgFbIMKCEIB8k439gD16VffKkYzZyeb52gamYnQD1qXHKxUfa8H
WEIhTDHHT4J5cq1DalZ3xXz0s1T2nfZKuEyUL4+59hg6+IjCNup/kDduKwsomLRTjNJmujXTIt5d
/2vQOb0WRjXxfsTElWbOuNO0+fJtH+ed0Dm+js1qcLKakSaCS9r0uOacKd6OlENZZHLJRX5T3zKi
1b7xdRIs390XlYweWsN+FUH1OPKZT7WP3lSxe+htVW1FldNunkZz27r4AXUogEcRebeDNpDamw/i
bLQJFzuI9samxjnGTn0jOJ7uUieKeAf79yzD7xXi4Rdli34bxVOwkDXMUw25+0HmmXmDrY2jnmjO
MciC7UQsw46wGspVwCcnMt1xHXrZQzC55rHNCYN3angq8x8rXRSWlqtpuzjDVQh7oDhX1VxjBelD
VPrpntjAhJ8w7D2uPOfYuhV/qLCXRHNmLwNnX6PwbnWSlncNE2li2DKXKA1j19LfW4A1cm6NJL3R
oX9voY9hlgZOjMjHvhvmRE7eRDUTMyqHmjBDFRveART9I+yq7RCZ7Y3Z4YlushHefo53uXOwQRR+
ZtwkTTPQUGWuY/beNwwv/lZHrg0da4iPXk54dKtdPNLDFnzr3cGWHLxFMj3VYWY9TjOSNWUoaGj6
g901t6ZNe9v2y+mRv0nHStsZ9UgFmJdirWl2uAvgpCwQDn0CWPG2etg8+31c7VDw28cSoiBoapLG
UDlgO9A+4ZiIZaJJWnzjrFL38FT0ozHOkR8C+K+4cacs3uG1+95OBKxV+37CPhw7aQ8lpiD4Emwn
nOV83zhQWvW8TJ6mMI12cWE/trrmbNuAUgfRXAY8J1d5t/WGHoIUlpOdSsOXQmoCmYrTbMLe/3SL
8UbX/WIHezRhWJl0ew21ELmz7MEYp8mA04M3zEsAb9Ig39c20Cc41eYhmdpV5j5lVpyeTSynsHAc
fto654wi7vltcm1X7VrHen74jCRfHriTt7wAKzIQvoT+xo54Z9QQxRoB+xdYI3Tj7zZ05mPml/Eq
C/Hg4nK0PTyrHMjRJU/pRtZjsMnp8ulJskle9Yx6WLDYaWn4e09DSkyNz2xy9kEK5buAI4MPilZv
iRtnF2gsf+IUEYMYDdwmN+SnELj4I6HJifxeVBxZvTggR7T5QQwIwXApUbWS5ZiqQvIOpxBJ0KrI
3hBncqg4ccfiMLnDc8Z5JOlz3FVmaRzKbFpZkgqRg8A+tqN2g8EfNX1aWtvO4+Ri4/vC3xDUKjr6
0BYnW/hr1BEFKiDABZP7bKQex8vHBA8/c1cO+CqUBy+dS5HyZZoqoq5zTNWmfLLC/lur2OsrFwKa
atErCbEZGirZocXgAD0p2mgWWqPRqYcDZDcCUnY4usuT76IPFy703byOQwANcOuqGWow0KDLJltH
98l26RrsjdlYn2x8MdCNPmTFV5uYfNwyr9at0z0SOqt4JVI4XRtUxBmiUOlJrwWX+g/96Gt+w69T
KaonqOxKCoI50awZc7/6lwlAMPImviaUivk2Ox0BlUFj0EFdilFQZghUTaU5XjJjAB5ha89t0BW7
0qrIis6DU1WN+wYO8qpxAp+HcRzASGEipo6gth+ND0wE3CstA5bjVzOuqVYYqcJ7KrEI/SraG0K9
Vv/QF/6qaDAEOTuWzUhjbmvIr8NOnZCYsOk5gpAMyMC1a9YQBIddrjH+MZ1+Q4trjfyRJnz2qQd0
5Wh8hJDJypspLyhTEuRsBphmN2nPXUVEwPX6/q+JaeY/9Ffa3v8bmXicsi3m7v+1SuYxrz/e/h6I
9+e/+cuAatrMRl1pG0Jazv92oLp/KAfvKRsZykMLNykzgCyvmuB//g8p/+DHFWN/7jRxeYbxl0ZG
Gn+g6MPPyshbkTZgyv+ORuYqMvn1MRFk76DuYCkZ5OKZX6ML2M0TUQiTDk7PIx27zQdFO5j3xkUF
imNzDIo7D005h611aiWfMWO1pZoDWDnUpL1BW938llXgiQD3uSNtqrD17xstT/e63c9C1nZV2u95
C+Cc5lu/socS+70J2SVHs80cDQ3/a+xJcn/Kx2zOtusVhVOS1JeqZ9f85d78J9HN1zEVn9clbUQw
0tWRC3ydq7SKSDx9lgMVqecg03TwjnTeY6FZgO4MCAYhwZlr2+hPfoVCoqDo+/0VmF8sv8Y8JmeS
r/Nf5hxF+GVcHnhtx6G/Ha9m8pD3zNahtbDoNPktdqKffoudRQU4+u16pM8kbdI44aINo/ZSVYxP
ExDayxE2ho6kmwQ/ME1i9gDCNEkzDT0v9FyrFneNgRo/uQL8bAyYgfRvOaMyfgU9tmjRYS6Cn5mJ
wPP3n48V+mVszgd0DDQ5Ak+Di8jsywdkNkBB3aIHcOwyhJgaHjydrqWpk8gcD/Ce9XQFdhe3KQxr
YWz6kU/cOIBK8XUa5HnjM2EIhBMsGFZ55H1AKAh3V+t9kb+63rTllOQvDVYf1ZX3XSHBPDTl2ihH
bwWsFljliFLZn5Y6DXQrONZS3Jqx7y4MEahlRAutUBzodFgI4IfALMtbKDaKWx9Yyymw4pVXZh0d
rIMMLeBlBQeM5WAxxp1yphwZJsul/0MkxkfkwupoWfSqIBKDoRyz1jmIhkHuwmleqOQhO4HnqWkO
qyi9G6CMTZJUg6cimZPKIxa41/Hyxl4BkQdzEmrMLCHafA5wMHyoe1PJFzPUGVnU83Y0FvOXNdDP
GPTp3KSMOhzJL4jdkEnXXa1Bna+dR9EO8Wac/2k/A4P9DK2+4GiAj8//LOH6GLNUJZ3kmubiK1L1
N2jAx2tkTZp6j1lpgZ+fgR59WHNUpyFSCyoVPylgDHMy6OhIBVnQ0ys0tTm+62xn/MLWUKjE3W47
ddycUmMUMdJYWxouswpDlXdRSaddbdIg+6k6nIf0037UVnkTNcXZsqGzODPDY0gZpw1PdD32WsQA
Oc7JqaGApXmFQ0b/7svYWrUlUbCGeLNcPDdeCceKEzApYl73YVNZ/qsokblMNwmGL4aJMDIMnL4m
3qHODj/TwT1pfrJutWCVd/1nRd+1v3Oa8UeJv17Sbcgm6JfQjDJOHRt7hnDEtKrnaBuUeURk+UOe
Ulkk8Fm9x2sv+vpDCRhdmsxVQRYvXA8LECwMzZDOLkzmOrWokt3HwqXLUU0npxwAozbmqigAFw38
er+hoZD62JnmiXU9sRzVwNsJUPHPguOzCDcVmT1YLFhyrgJRVEYm6Rx+sYry4ZHUSiTqGiulI+XE
eTMycI3GRbXaj/8DeZJkI/qbRoYnnBRFHXUleUMSheDfy6wxJdrHy+uR1dWtWr16yTnyOHLb2u2C
eBQesOckTw5xoN/NMgxeyGe/F5+zP2v+MaNx3ywCgNDTyUB9zkKLfpZThYQqYzfINiS10rbn91ZF
egLC9pDcezryjYmnkQijz7EI3sOBOVvd3o2kXlwVWVZqXoBAnRFNLnxHQ1BAx2qe3v/+VadmAd7f
Nk9XNzGgU10q0ludWeT6a40pbDGmKadRtJHJzh2NteWbyB60R5SEEGXYLnuzfQmoqTk24wb0HqWI
Pt3E2sa1O9An5p3Uz4NMNBxsQqLFMZKrM6Sod7rp5mJWS1Q1XB6G1UiBIhqUdZkcWwQkeYvfyovK
1dhMNIvC9wmdCk7gExy3dwtUXG/n2C8QtvQdcpMYcYj2OOjd2ZP1y/yFXSVUmX+faMNL0kPXiZJ3
t9cPsgv2s96pRyDjM6QO9Bc4OndhyfVQkmwtA0NuLC9m320jkMfw5f6pylXqa52Lpph6iMMwhRMq
iK/yIhV3GefTkKAJFDhRhI2ltWnhH/LcuqjEhieHomT0P21QchQYndbsIx/bbgt5zI4vne6cZ1lW
kaXvcHVPs0AsRie46AilIkgiBx1jP5fVtzpOPqcYJUqQYhKPTesSzB/Zu60b+3M00BTMiSzKyb+5
ibGfSNaA9Rl/Yl5bjylog3Cm94RVSY5A/LO17H1r8MucsFozyXuKveqF1h/uO2YW70nN3N5uacrW
ZOF07ZEA9mkRRI2xthX3yYiR8milBinMdV6CCSJjEcNRi/8Xc2fWEzmWbeG/0uqX+2Tk6XiQbpdU
MUcwQwAJL1YAged59q+/nwOyGrKz8nY10r2gUpWyIE2Ewz7eZ++1vlWgp61Z4jOTq5uhg260LBA9
RENTWiY15sKsazFIBQR9SR60oUpsahLA4CJo+boCPT6mqp9aPZ1SjNfKdIDTRk9JWqMDyOmgurOq
hmLUDBQDyggthgKMBlqKmBG4A0rOqHNmcdWsIzMsAf4EEqlL5C/OsEoJzN7JtJQw3qUdJjPI52jc
Gmdnxx29fiinuHHEYxeV5HPQ8TGlZ0czHkDmY8Yh6iHI0KDWikbL0Wvx6kP9QrbezbzwJOhRvrbR
c2B6K1vm4r5rpOa+UxDE6llzVgb1LcUklRym3ijW2XTJi7I/JwcqY4W0V2k97BqlWSSWgV04bE+H
5Dog9w+AFXWJXxII4fi4JaRc31CJ3wWhvlGbAAcWmNl8kMpVK6FcwF0Tg7zagOGgqYQvFa5IyxZt
YuoJso8W9UkuupprIWrBPrMftFKDFmCDoyZMmWMb274pySaoTO+sNO2VPDz03p7oeIC3A30lkcQd
D8CUzo4AVF1Vj7Ix7PQUFivm7H2Kwnnqe4TMx+0KzX0974a912oKrwxRgtMkzzlEeNnABeW36p3F
dV434aJWMHlCh50qAyYZmP602tRzv42uNK+fdUwuNmnFU8wI+aUKUphaxPdWZ2nTNiO5jH5AdTI2
XAYdwWuNRTOMd4aby+dpiqFNrs1FUp8VaU1jy1bo76j0qMO5r3KqjCY7IWABU4eXYX9BRx3E8nDe
y5hyy+E2FvmaGW6NfVTs9Qq2d+1iTk6hlEwCx0XMatsvllR7QOIkOrTGlV0UzkZyc7YgcHDIKw7n
okz2beEx1EMaTn488gyssXjWy0XbSe1M62hVd5zQWODXiR0803BvEMvOxdCNDx861gGGcUe942p/
iF1sLm6k0haS8yuhtsuSndokjLAr9nr5mOUBF2uHuByUJJzWIbrKDeeZqDvY0XWwiui6M8Qgdsnu
EY4weUsFvLQe0p1kxqceI3nCu0yf2z4Y0pOOnCXVui7zYyfJGBeQ5ayorYmWTAI6pgoZNXvQTCom
UKvct9gxjdKsPgzrSS5F/MujSI6z/hn/v9eK9tjhalwQbvegiSQ/RZtA/3twg3XYyty77VjcQtdN
BXCcOpX2bU3pkvveUpWLtV4B3sjGArywenKpfP4KZIViEtgDx2SOC3t4Udsa2taueLEcX1r58Qu5
Z+VqKKQTKSAdxyX8zEi1O2g8s9oarIlqFetYCRdl7d+rkZXM67S97HpFwhitj+RCJZpz6s7rmPam
r+dXUH+ZjNerps96Hn3eg9GO/CF4bBVZyEmDfhtqqJhprQ6lJNaP41hRVzmQyb5K1o2cr/1YqWZy
Y27BCDGXc328UmVPipCKyJJVuNaK0zrTTgw526pB/ajISJ+KjHXXd5hMev0j44qd3xXrsmAnZY/F
Jk7SRd/re5Q+eMCaZG2pyUXXo22vmtVgWI9JhbFJdaxTl1ypU19X53KGBM3VSXyk56qN9UGJhGh8
LGB6zetZCewwbkfGtxKgmKiO1b5+VK28XkRGwcYam7nd2AujYVVEDeGPiMk7w+epgh6XYEvsrpM2
aKWJ1yWnonQwJmvsY5VM2ZY1jCG5BlLgKbk6s+GboOCAcUeYCPdDWSB5cNkrHAurPqkkhwossL2l
rsVctTKGEl8m7qaPlctCr7kRKSasYaCIDJ6prpjblhC8yyJghF4QMdsKExgP7UNHsAgbOBsR+Mkv
xC4BWYIb2bX5TWmjhI5ve6dUlkSS7BTjMkoqd1am5sh0RDkGsKfPgO3EFfI8NykeyhpyN7Y6oCJj
AB8AaMQuUstB9ai7LJnAtzCj7Tp2ZoaKATX6RvGe5FB1MfE+G4N9GfYAIRpVYdH0OkovRzotAYYD
jMwo5dVkXfjJMeXQPHdKFmtNUmah5zK614vjPIybszDrAGYK/ZuKgSEfQLPrlTltI8agqcLtQkYq
GgctOME70S9i3KFTqgovysjOyo7rshAz9nRs8lWWqGgqkeXElKiDzJHfSoN8mxWXyOaunNTYt160
xU5zE+bYFdW6OBVZcCkG9RlhEKk/fXaRd/osJOCqd4c7p46pZy1qSjd2Fn4X8sYjRv46POXIUSa2
ZJ1biRHMEC5vZI3HfeLozUyRXxra8m23tfLGfMiGZgZzx58nuX2q1umtxD4dEnG4UHz/RrFRJVjE
HE0M+4wZD8lndINCKduanXmFoghVf2AN6zBKcDYS1VEI9JO5V0+Bu6+dNqnO2C1Me+Yfx+Xg3huB
bo65OYRu15aMQtUm0FOoEapVzJ9ZwX53HNi5wZicxxSQKbc4q2P2TWbrUx3Hw1MWKrA1qH5wE8Ts
6rN6UYoLt90ihVA2HRXEHEGFfIkU7lhuhL2J/Yu+JBzObLspcBa4muFBhFYyI8wtOiwI4KLshLFz
FWFhHNEypSPFECKMk751z3LexQwwDBxxrWJcHfTxjPU9g8HI6DjyKw6L0WYlw7sqXPIUR96nNdQK
/SvcQ7GdzuLSoIHTc0eGHTjHXPDgGKQRhoUHaSbywZpJIWZvtLH7PhAPls/ybpTyfez5N07BOaP5
gz5KwU0bqEsmEEubMwYK69KS7dO4VruVYukoiBSJltvUdHVnxtaWOINxQmYobEKAJYBIx+sb6j6C
Bkk1p/tcbmchRTkzrDFNLoc6ZdDI0PNmB8pha+lpCK4Ey2vSxcc2c6irqqoQsqs8CpCu0PJbMD+9
I+SelJP2vk+D4RQmPQMItHy6ca6PvRbwMexUglNcYPO0G+fSOVdn41vurNeU8zTX3ak/YrFL0pAm
GAW+KYNMj7G2s4VTDI+uyf/m+XFV5kR+OVb5mBfILvIOqaEFtVX0pYLGuHG5B+xz11PkeeXK04T0
RaQXirvucv0kshnOtpbsz8bilqaK9OAE1uP+rrXVSz2KeXg2Q7FgWYQzP5+XeWOg55LxYEhmd4m+
TXnE4PY0othAlVbFplAp68AwF3PULUvyaB5dl4eZ63gr3w/KKTKXpYdMf6aJRzX31JmI+37J89kA
hrBwYgytVok+e+ie2Ba3C4zZgJut8n50N3HyVq0WP/Wk801SYc0ZWsGY60FnB868Rt3OKN1F601s
ozXC5PI+3Jaownui0bhL8gujypR5JvecoX5H93lR92LfE2HCpgHen2EGbJS9ZSPoNCnQ6kymZDw0
z0MdPxMK1fPcK9aGH1/5TrEO/BpF7NjHIQVzGgbVXWKPyWfjABn14p0RYyMjfbSbS5da1PtXuQVf
OKj1x6BEBpQSsMfWzlrxCIYsrgpnUzbxfWvWrBkWJCOBnivC46+y9MwQylwMenTsXAckVE1kb3Tv
exSjA42AqnFTcCBwsry+QAjJk1yh9q4SBp6wyemoWAXFpnGtJLo5Izi4XHdqBxmKh52ZywunAvrn
l/GxilQx48NcFjKPT5T/yTSTKYlC+cJO1auhNcGjqQ5PT5lKEW2K4aOabnRUikWFVR5eYKdlKpln
9DLg5Yf80joDtsG6UBg8RAg6vSpttB2RbN42BiIM4ZQXhW+Y6wGVCn2zhKU6N1cuTVATf0rEssGG
o+1mZezcJBZ9hBbJkFWKSSWYIaPPXza26kzLCHqbsqw5yUQkg0NLVTeDc0GCSN2eeOSMUQ/aCOVz
ZycPKu/TUF4Q1HgjrWzepcNUYoR8opToCRIlAyMhRYxUB8hXGNUxFI3MXVQEt3U0HMepti1Vd5bH
1WNLA2zC9Mi4qbMby1kIpPiIqYIAeSyPoYgsejmU2MVYw8q0tmrNkm4Y2kPYiCshqS9aQIpBaCe3
VsG8GCQa3nPR7OuC6sbOy27WwBYJ1QvbZSefwL1aKvqpn1RUF4Z86qc8lyyjuUmpVvhMJLR+vfBA
TLeXoIezaarDbAntclk2qKddi7k+rb5yqnrecwTWSbP9p34UwtKHo24n9ZrRcozJigQnSUermRfU
J2Lb5SXUFCtf1TAqia8opwlofUIHg2I9Xu2Blj3jNrIu2sI+RUaF3LPbkV8InINcjmI5qMDkYQ+Z
a5SK35yhDeZhprdzRvag+hxk55bBLduNl1gStfnUTzkdhxcdcB1lasqEcVRyiPo2QxPiUo2NtY9B
nN4JOjNlDWbtSgOhPZFIOvL7ojgpQcdPcqPY5LTm5vFIepSxqRldFm90skloIJ65hhYt5bydQ3PB
ldS6z0g+EJIke7kLnJlZ+iAesvylGPPzUifuFhGKM2DK685u0gsJIvokrr1nHGrTImRPGobQjBPQ
Q7TXkQDRf09dAndi0hoMsG6M+VMKpxFzLklUIWb6JFgVZIQlRmDQsTfiRU61PSlKlj4zgZ9ItwzS
IrEAAOCCc81xumllqmKO6O0RIO/CGQmKugNpgxVpmtkDF6dEcq1s+chGjS2bUPDJbrBALQumygk2
qWd8K6DwzQqBbL4mB4sXc++H7co3EdP3KUoTnUSopkDz3OT2PTRVNsJUObWX3YaWt6rSwVwGUU3t
6QdbEYD7Me2+mOoX2iWaPW/ZDugpGhojbM+9qcQTT6SZe1zS6UV5ZDpz3U/AUNLc5lEYnuPwAbPD
egOTiXag8qgYFBRCwS4neiipmlrn6FxjAFGQ3DZa7F0ESOJRo+dQPxLKQwqt+zqojkVBo5dN/iyr
hk0TkpajMziQwnbhNJaxwDTSENVs9bdl2S1VSO2wkrtF39T3OmT0Kr0wiVm/IL+GroJenzkDmkWI
YfVGwtAbSsY3aNHBOXzWgBQDHCylvuaMNxcZkc0EkLFUBAYg/TK7IyNp3I25HIy13G/U8zaRaO/X
bX6iNsp1rpc+/ckG1WLdbMusIxcoL1egWmP8GSzwlYuD0MtfZDFgx3XH7mcG9E6rqQLjOzZnZz3Y
vFDW5lh0yewLkuTYjJmvGIRekC+azMlEJlFgroXNywh+IV0DvYRX+TO/M86pEs+qJFgXhg+kUxPb
vhzwHmD7zit/SUIrqH4FLbeLIIcwJeW266xzU0eICfdwGxELOg+EhzZRci4HL/CXxKDeD8FTH14X
yT0WYPS5OR5LP8AopWOLiYyc3W3YzcLhxHRx5ZbIneqkRn9pV3PBdK5R6J1AlWQ1BrE3ZIyt8FMF
4Npc2niuummswltKCgNS+iBeT92Wqy+u5HfnJjKdQUjcKQIJsR9Ft1BhaJgMQKjsoLmu5WaVu9a0
hgeXOAbtd5eFCpjb3On9u0EVV0bW7azIA9vj2ADI0E5MNTfIJlDHd75z09HhHUhwjQu9nB3A4jBq
6whoJvpncq2SdVw+q7l4MuOE+ICQhHimPKjnHcuAZYUtRssSqEGtwMjY8uo7CJeWq/trquSuvmec
BBGWWcIxISWpXbmQnMpqartxsRngKnZa9xQ2OBKS2PKxURg3oAeA7uO/oc1pOQiLNr6+I2suXEgt
S0miElgeXiD8B7BUM1jpdMbHoVZeIVcjotFHskrEuALlbW1GOqwr7GbLEHDFtFbSa89Hrx5kzSaU
9a2ehQMUTiIaddmdaiCcZrjNmCZBXep7/yX0xxYzRtehIT6pGDV6IqSbrPU9gtRx5NfQUSpaX53r
Bjgv/IITT9O/eZaKvrkwlyUGLIxpAjuReusmwsXeGJ+m49xZKOCSvFQ+67sxrgDEHrFTXD1tP8KA
zMc8Mhk9ithfYg3jWRCdqEq+0VzoUCMkX7KJ8XXpi1XwmnG3xIy23JXRo3LttQqX2Lhjp6GP0wV2
koJVaHzUZ4LZYxsx6ld1i2yquKOROuSL8aQGmXnvWt3D4a8g7zdd5SoaY6OoaEcP0E3jpe3sMAeL
+GRmIbskhfw96Kq8k2xUMWnEpg5dvAhh0WF7Yohl++k+cdiy1w7TPFNIcyEnj62cfIvqpF+auc7o
E1sL7vWSToYHdbcKKb4UdykHjTaLFe6yLueSr4QHuHIIDCJigh0RpSde6HqLrrCfMedTmpcK3681
/7RwSeLLmR4PoHeb1LLXg/9NBIEJl9Kawpn0CSer1rKHg0tWvEWduDyhBKNZLyTsz+DmGofJl6T5
ILXjWT+aRYsKBUMj0c1PU20T5MGmi0S/ukfHwS5n4P2iUWUaCa7HzvlYaJcArksvfI91r2IFnVjp
OlFgQKsBZwJn2YUq9DneIn53xzxvzM6NEMnC8/BXScajRXawASTaNHP5Q29SAvCo8X13qwQeW1Z7
WAUFHaCsRieaQZKTuxL6X6utUZ1l92YgrpzaRMNPfhwRzkShp3G0otW9NVRzWJERsMgct180BoJe
MkfHTu4jQvNwE2E5oFzT++PagxOc1NBUMRzJWZS9xhKIAAUCw2Rp5jrVNTptZTnYrKSowkymLj0s
x5k61Cnb72Gj8kwhN3mEOYb2ImnNB/DnV0qmn2kRenen827aPDzRW0bJOCBpzo5MRVPmXqM1FYqS
AjF1Z22lXZEC9pKl1uP4uLVUylm9GIVua7lQDGjkDEcYCIlJk1Y0igr62YAd3bntPqVoJed5a66M
PN+3bWISJIYsP8RMOVUth2T5Ultl1NPTpMaf5pQ03HQ6XIGvklXrkISUhw4xKuJ8dIVOMAcUZiKT
UY7ZLfJXPqsR5jLGQtaAWnKIkFBz85G4PNGrgpPS4wpoQ6JCmGpJMhGq2B2lSs6nKEJxnPLdQxqE
q5/HvgnjQyUdLO4vDodsjJw5aPGNmehl5iIDsR1cpNwksRZvR9N3aTF+qlhn6QGKbcDIo4lh+NXc
+Q5bbASKnJfEITyYUoC4EQWQpy8x/GPiOA7JbFQ5k7QnqXjU8Do5VtUMmUzroALERynhGSW+cIuT
jIklk8qDG7qvIur6UFv3FWgU0gXPHCIISevJn4VDzXBI8xCd+gIe5tISKlHilnIn7OrGR3iLrJas
Yl8lBBxcMxQIPsvId06jLH0qR6wB+7uzTEfUgnWv8vR0ogdALySkrIlefFN84xg+8Enju2x5ZPQx
FQyQPvDYt5TnEFHjbNVF1kU1pEs5bM+FYOaeVms7JgGGEXHV6peWWX4LPGJQCzKTo8XYH4Xfbm3B
8tBBVWe5/ORW+AKGBAAgt/1obj+M7EQl9XhG0y2Q65dxaEp6xDrqeaKq1rbXEUXZYmka2plTdWc+
g9pfz5/Vn41JESzJlkx1wujnBwqDkLDoupnOCAulgMnsmc7vNx6Pj0GsXro6O8VYYxoDUxjm3WIw
kmWRXEaieTwkt+SavZVKczvyJhITuX4cnSaDc5J05gR55GMa3keCdmjtXfeaf93b4ePh9f+fyQXf
qwV/W+7Ts128L//7g4jwt49//BqaQjZrI/TqzzWFt7so2v/t+b9+T8tq9z7a4u1vvioLzSNbM3mo
oN7jP6plor14pW8ZRyayDGRuxghiQCkK2eS7slAc2VgdDL6LCo7bhm+VaX0QHULfguCgyfxLNpi5
/4VoC17BR22ErAh+BW4JBtwyIA4O90EbYYmAJ0WW9ngeswhfCEAX4cj9tKkkjTRx2ipMKNZ+yq3Z
mJeEA55aorJwfuDUD6R2XY3FVaQspKVjopP2mS8gqWGLSlsTuEa8k5AoJ5J0rXu9SXOsYHygARQP
jtVgKkyvAJuREffpl7eNY1aLuBISCOOEcVyWQ/4lZSzDe54WOGksxoxx0BRnHsqeIIDIrYywQVq1
d33GsNqyNnCsmG30bbGwvHobEt+6Cs3+pi8YH+AiIxGICTG2O1jA2pYkqnlmjVsRvTiNivDKTXh9
bv/gJJSLas4cRQ0Z/uIUt32aY+QSPLgK1QvzTqIRVo2Po8+MC3/m1PVjk6QLpNTULDBsp7qnnxCC
M8OJioCyNmlWB+5cxAP7cSiR07Bn7spmGWwOJqal5LJLUSgiJpkHk6tiAkb7hp15PSm8Sll7YPN5
CHPKfcI42xsy38gOJq7RiVVrKge4Dgx5tMmGdMeYowdJnEwbvb3RMMZNDZn2YJM1SyrveMnWfpdp
xZ0U6ZukphM5BOZUKxFTq3v64cdKl6fHnupcGEYWn0GFRsJOfFc+uGOYBQVqfOx02TH7TCi+vnrl
WlaMfoyoA6ui/hmqjiyPeC9p9OqLLroH+5LMGd+1bKbCYy2Xz6grExmUCukner9WqladqDUWlT5G
xwcJilkDvnVVMDzV4Z2Gbr4zBDsvH9srRX938AbiEraJd0jx92YlH6y/klsmsIBofRvluE7a+SSV
VRI60hnM62XktTsK6XRh2jfKCJbKPWsht8MOY7B7OhBF25ntY0hWb5w/skMVc8fQ7vKqOcPEFoJ7
X8Er48JJanW+5EDXoU7fs7cTRmTBeR/zCFXzhLSSnLTPUYbjEaQOIXqmdFRhkctcMpSYlMoS94hI
NeKNcbF2IdGSYY/sPSdSRTfCfiIM98msy21IiBpb5QQqZN4SOnjZo9vjxup38Al4eHVYlczsrowQ
LXVqBg9eCuNliD2jSZzLxMoeC22k5pMKoDPNwK1yYajwEpJUfQjqfQfnmtBYWTkt616ZZSbm8SJP
HzuteYHVMnG1XtsUyXNPLu9EaUvEvrrxLbBhSoeI11qNsLwm0ohJIbUmS521klfM+xM3phJljtSX
Pt3oZSqNA0VCbYAEx+IUdt7cb3VvpeKdpiPCJD7Uaxqc9IcaAq1qC+K0S6XWuCAV3CZYaDUjgVRr
5VUWqViUFZeOM660oYWSj8axZeo9sWvmK8zkVfImJmYQWquwRqwH1IdNlbavLHODlumx4+yhHCjn
XatE53VpzkpDYA1WBnfdZDI0d3YojNQYKQBjX/t5R1+v0MTEovWItPJWQ+KrS5JxEuR3ejB2a9WG
cWQT3zgSmFpf0gAa19yNqaX0LG31xpSDfeU50SZOkx1zz1trMH2yHvVmEjclXWgrXxa5v/Bl3Nxa
Z4Hg18u5aHa9zpUhI+AUUXfTIkUx1L0nqmfOuTIzAypI7FD5Q4blVSV5mMgSFq80K5d2F4jLSCeA
3MOUXrsNxmkAF7QaGgzkc17ogzBTlm1h39n9c1v4I1FatmaqRACDajxX2aY1QZJR9MU0PqD0Api/
twDITIQK+pm59bzBMz6VEaHIAO89UUPmNa5ruj7TyEygEuinmmCqrUdGxF4cChYY5wenr47DtHrw
E7eb0/JjFy1Y/Om6jtzjBCeZG1iLlKQamOybsmz7udbhBSxFyqYTyeislVhWAwa2PdtFUqu8mW7R
+mn61JvYnn6NqDXaWEqHv9zz526YbkDGRzTIW8L9aGBOTIP5YW+cFkpQHkMznzWxSYGtKOUiL5ey
3GanPbtZL61npFxQ6qNKXeblUGDUNhep8KIbhlkYr3Nnk7B9MRgP8ykl54oj1qJnwDTAqZ7KmcGn
QlvSD1BA2o2VTEMib+AiIWtmYjsvU424Ix8Otq0ZsN77xmSKmp4pGjRsHanRlASQU1BY/lxrHolS
0WcRy/HEBE1LWhw5E0bWXwJr9xC4qEtQng4rD+zfysNzJMfKIrDKpQ5FBOMz6qJK3GVeq65Tw1po
yAjQX9CqboMO3LXH8824TgoyMYUFBxA4CI4qQwedELhiX0sz027v6Uas0cxjGIiNa9VL7YVoMMRW
kvrKCvxL9eap/1Rg0n2pPhaGh1LnD+vJb9s05p9f/sifHuhD/fnXCs63dzLbVbs5CWdVf1nvi/5q
j96h4kjUu+4+Hb97kTIA2UJE+U9+6NcH+tv+cND/BR8LVU2G8PWhhD28qMMr/tUxoh2vuX4mAE6H
Hqti+5fJzDl8oS2O0sR9+7Z9RFU7ul8woh2+2P3w+96doz87C79+g6+n89c/8+ENPKU1ox4+BtdP
k/fVOOaNf+8U/HCEd6dAOxKqEEIm/uXwRQn/7hQo6pECYQ+Ey+t3R3X1/8sp+POsPjYL/945+OEQ
786BDPQXkKtg13H44rp6fw6MIxl0rwbN+6u9eV7zZ987Zi7InjSDsSWNX1xQ79+7dmQhZiSa8+0O
+XKfP4EVr7flD2vTX1gGNPuIRQAxAo6hn3/+ODgNpOVYig5fX+0yINZw5E9+bi00jnR417iBf7j6
lSMqSwt7DI6/L/nuFZluxmffvc4yiKlR1pXXS+DjkwCY+PgdgWrgq332wpQ//eblIwtyOs0Y7CPv
b379CEcJl7325e56RdGtTy/7Bs82jS/rbenjPL5/9xqfuQV213pdY//vH/s/PLBey6L18z/+PkLw
bfvT71/muSYAJnOsw9fHpZ9FUaOpq3CBvX69rjBf6DQo4Ps/XQISE8CD3TgYpN+Wt/cXgUoNyJPB
GmmyX6vwUWnwvN6X//mTT9eONF3IGm3cny572hFZCIQDvBnQv9Rnb4hP1z543HHPGaamvN0BHxYA
64iACE2mKvhyH/1Yq3z2iSdz4fP2DYRZP7n7FeMIyw0RPKMz7mtd+DqK4k8/8hTQB7rKP2/Pe+6k
97c95cBIFTfM1/3VF7rwgW6MJJHP1XrqEaM6g4rmhzKHqHJKYMMQX261+yP35VNvXDOPyBKh1B/X
jo+ftyIE3fov974RLoxbsk+9a9ocUFuEKivM6savj4UOUzxgCVAUvu/xv9xJ+Nm48j/o9ZgEAfEp
a6+POt7luyvAPBr3UCb/eqt2vtxJ+BkH5i+fBO1IP/Q5vi97H08C2xxczxbTXB56h6+vtvZrY57T
528HFjjFVMRbu+eHRVBh1yNoh1EYHb7+wubn33hO/NFFJek0ej70T/09mSH/2mb9sx/43jj81++/
NQ3HLcLYGfzwg2M79fV3/7O9+tuHHcahsfnum98bnYff8/bX397gv/7qD7/r+7v6/j9X/r7YFU9k
LB06u28vcxRL/OPvvz8W9TD477uah67WP1/IP/7+4WW++/R/ddzJriQ77IlW9ftDj9KC73/+aYP5
j4X2V8ee7qLdY+F/OPJrH+qzr3q6i7Nd8sORDzv8zx55Tlqpv5Ou0CW4H2FRb/2Tz/6CReEzN5Nu
98l+8Hd/W45/+nCG3vbsn/09J7Tv6/j7h3i41l/3gZ8+sA+F/YeXbB12GZ8+cho/7orn/sOLfp1f
fPbQp+N9tS/fH/ltY/jZI1/4+2cGt9WHQ79WI5899O/Zj9eG+rqj+eyBt/WIQvtwnr+j0P58pvRv
3fLbYnxtSSr9ToTI335/9t39+xPz1oH97Ou/iX9cVt7K/c8eeLwrq/TDK359kn72wKdp5JcfTsXb
9uyzB/5fFWif/ECvx2zJD1fKH1uMz770a+51/4dF/I+W3a8P/rPn6x8Tx3996n6fJP7sr30sKcaf
eIr2u+K3/wEAAP//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Foglio1!$A$2:$A$23</cx:f>
        <cx:nf>Foglio1!$A$1</cx:nf>
        <cx:lvl ptCount="22" name="Regione">
          <cx:pt idx="0">ABRUZZO</cx:pt>
          <cx:pt idx="1">BASILICATA</cx:pt>
          <cx:pt idx="2">BOLZANO</cx:pt>
          <cx:pt idx="3">CALABRIA</cx:pt>
          <cx:pt idx="4">CAMPANIA</cx:pt>
          <cx:pt idx="5">EMILIA-ROMAGNA</cx:pt>
          <cx:pt idx="6">FVG</cx:pt>
          <cx:pt idx="7">LAZIO</cx:pt>
          <cx:pt idx="8">LIGURIA</cx:pt>
          <cx:pt idx="9">LOMBARDIA</cx:pt>
          <cx:pt idx="10">MARCHE</cx:pt>
          <cx:pt idx="11">MOLISE</cx:pt>
          <cx:pt idx="12">PIEMONTE</cx:pt>
          <cx:pt idx="13">PUGLIA</cx:pt>
          <cx:pt idx="14">SARDEGNA</cx:pt>
          <cx:pt idx="15">SICILIA</cx:pt>
          <cx:pt idx="16">TOSCANA</cx:pt>
          <cx:pt idx="17">TRENTO</cx:pt>
          <cx:pt idx="18">UMBRIA</cx:pt>
          <cx:pt idx="19">VALLE D'AOSTA</cx:pt>
          <cx:pt idx="20">VENETO</cx:pt>
          <cx:pt idx="21">Trentino Alto Adige</cx:pt>
        </cx:lvl>
      </cx:strDim>
      <cx:numDim type="colorVal">
        <cx:f>Foglio1!$B$2:$B$23</cx:f>
        <cx:nf>Foglio1!$B$1</cx:nf>
        <cx:lvl ptCount="22" formatCode="Standard" name="mq ">
          <cx:pt idx="0">0</cx:pt>
          <cx:pt idx="1">75000</cx:pt>
          <cx:pt idx="2">0</cx:pt>
          <cx:pt idx="3">0</cx:pt>
          <cx:pt idx="4">0</cx:pt>
          <cx:pt idx="5">103253</cx:pt>
          <cx:pt idx="6">0</cx:pt>
          <cx:pt idx="7">0</cx:pt>
          <cx:pt idx="8">0</cx:pt>
          <cx:pt idx="9">0</cx:pt>
          <cx:pt idx="10">0</cx:pt>
          <cx:pt idx="11">360000</cx:pt>
          <cx:pt idx="12">0</cx:pt>
          <cx:pt idx="13">170000</cx:pt>
          <cx:pt idx="14">0</cx:pt>
          <cx:pt idx="15">0</cx:pt>
          <cx:pt idx="16">0</cx:pt>
          <cx:pt idx="17">0</cx:pt>
          <cx:pt idx="18">193664</cx:pt>
          <cx:pt idx="19">0</cx:pt>
          <cx:pt idx="20">0</cx:pt>
          <cx:pt idx="21">0</cx:pt>
        </cx:lvl>
      </cx:numDim>
    </cx:data>
  </cx:chartData>
  <cx:chart>
    <cx:plotArea>
      <cx:plotAreaRegion>
        <cx:series layoutId="regionMap" uniqueId="{908D8052-F12E-446D-8B33-A48FE1C88A79}">
          <cx:tx>
            <cx:txData>
              <cx:f>Foglio1!$B$1</cx:f>
              <cx:v>mq </cx:v>
            </cx:txData>
          </cx:tx>
          <cx:dataPt idx="0">
            <cx:spPr>
              <a:solidFill>
                <a:prstClr val="white">
                  <a:lumMod val="95000"/>
                </a:prstClr>
              </a:solidFill>
            </cx:spPr>
          </cx:dataPt>
          <cx:dataPt idx="3">
            <cx:spPr>
              <a:solidFill>
                <a:prstClr val="white">
                  <a:lumMod val="95000"/>
                </a:prstClr>
              </a:solidFill>
            </cx:spPr>
          </cx:dataPt>
          <cx:dataPt idx="4">
            <cx:spPr>
              <a:solidFill>
                <a:prstClr val="white">
                  <a:lumMod val="95000"/>
                </a:prstClr>
              </a:solidFill>
            </cx:spPr>
          </cx:dataPt>
          <cx:dataPt idx="6">
            <cx:spPr>
              <a:solidFill>
                <a:prstClr val="white">
                  <a:lumMod val="95000"/>
                </a:prstClr>
              </a:solidFill>
            </cx:spPr>
          </cx:dataPt>
          <cx:dataPt idx="7">
            <cx:spPr>
              <a:solidFill>
                <a:prstClr val="white">
                  <a:lumMod val="95000"/>
                </a:prstClr>
              </a:solidFill>
            </cx:spPr>
          </cx:dataPt>
          <cx:dataPt idx="8">
            <cx:spPr>
              <a:solidFill>
                <a:prstClr val="white">
                  <a:lumMod val="95000"/>
                </a:prstClr>
              </a:solidFill>
            </cx:spPr>
          </cx:dataPt>
          <cx:dataPt idx="9">
            <cx:spPr>
              <a:solidFill>
                <a:prstClr val="white">
                  <a:lumMod val="95000"/>
                </a:prstClr>
              </a:solidFill>
            </cx:spPr>
          </cx:dataPt>
          <cx:dataPt idx="10">
            <cx:spPr>
              <a:solidFill>
                <a:prstClr val="white">
                  <a:lumMod val="95000"/>
                </a:prstClr>
              </a:solidFill>
            </cx:spPr>
          </cx:dataPt>
          <cx:dataPt idx="12">
            <cx:spPr>
              <a:solidFill>
                <a:prstClr val="white">
                  <a:lumMod val="95000"/>
                </a:prstClr>
              </a:solidFill>
            </cx:spPr>
          </cx:dataPt>
          <cx:dataPt idx="14">
            <cx:spPr>
              <a:solidFill>
                <a:prstClr val="white">
                  <a:lumMod val="95000"/>
                </a:prstClr>
              </a:solidFill>
            </cx:spPr>
          </cx:dataPt>
          <cx:dataPt idx="15">
            <cx:spPr>
              <a:solidFill>
                <a:prstClr val="white">
                  <a:lumMod val="95000"/>
                </a:prstClr>
              </a:solidFill>
            </cx:spPr>
          </cx:dataPt>
          <cx:dataPt idx="16">
            <cx:spPr>
              <a:solidFill>
                <a:prstClr val="white">
                  <a:lumMod val="95000"/>
                </a:prstClr>
              </a:solidFill>
            </cx:spPr>
          </cx:dataPt>
          <cx:dataPt idx="19">
            <cx:spPr>
              <a:solidFill>
                <a:prstClr val="white">
                  <a:lumMod val="95000"/>
                </a:prstClr>
              </a:solidFill>
            </cx:spPr>
          </cx:dataPt>
          <cx:dataPt idx="20">
            <cx:spPr>
              <a:solidFill>
                <a:prstClr val="white">
                  <a:lumMod val="95000"/>
                </a:prstClr>
              </a:solidFill>
            </cx:spPr>
          </cx:dataPt>
          <cx:dataPt idx="21">
            <cx:spPr>
              <a:solidFill>
                <a:prstClr val="white">
                  <a:lumMod val="95000"/>
                </a:prstClr>
              </a:solidFill>
            </cx:spPr>
          </cx:dataPt>
          <cx:dataLabels>
            <cx:numFmt formatCode="#.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500" b="1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pPr>
                <a:endParaRPr lang="it-IT" sz="500" b="1" i="0" u="none" strike="noStrike" baseline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cx:txPr>
            <cx:visibility seriesName="0" categoryName="0" value="1"/>
            <cx:separator>, </cx:separator>
            <cx:dataLabelHidden idx="11"/>
            <cx:dataLabelHidden idx="18"/>
          </cx:dataLabels>
          <cx:dataId val="0"/>
          <cx:layoutPr>
            <cx:regionLabelLayout val="none"/>
            <cx:geography cultureLanguage="it-IT" cultureRegion="IT" attribution="Con tecnologia Bing">
              <cx:geoCache provider="{E9337A44-BEBE-4D9F-B70C-5C5E7DAFC167}">
                <cx:binary>1FxZk9S4mv0rBC/zMq6WZG2+cXsikO3cKrOydqBeHLXhVd4kr79+vgSqL2Rz6WmCGzEkHRBlpyz5
W885UvU/H8d/PBbP9+2rURel+cfj+PvrxNr6H7/9Zh6TZ31vTnT62Fam+mBPHiv9W/XhQ/r4/NtT
ez+kZfwbQZj+9pjct/Z5fP0//4Snxc/Vtnq8t2lVXnTP7XT5bLrCmu/c++atV/dPOi2D1Ng2fbT4
99eL2+XrV8+lTe10PdXPv7/+6guvX/12/Jg/TfmqgFXZ7gnGUn6CuQsfKb2PH/H6VVGV8efb2D1B
VDLJJXuZ8+xew7hFm3ZF6tw+l89zev9qefjp/uUr31rWx0XdPz21z8bAK338998+5qs3Onzr5PZk
efL61WPVlfZgyRiM+vvrtb3/OGtqKv/THb86vNT6+qMVfvvaCf/zz6MLYJejK1/46diIf3XrT256
oy5v7u7237PJ33QVOSFEUM8ln10lj10lGfU8VxL08YNfpv7ksTcPbTfP1cvF/7uP/hh45BW4/ou5
RL25Wm/X/pvrN9+zwt/0CjoBozOPcfrJ7O7XXuEnSGLqSsRf5vzkDnVv0iKF8vADWfPl2COnwK1f
zCnX7aGWldWrN4WFv57S+PnFUt+K0b/pHX5CKaZCiiO34BMisfQEcz+VPe9lzk/eeVmU839b1LeL
2zcfcuSv6/bkDfz5tUqb2m/v3pz9ZWn7DxbX7Zu79V/O/3X5/24XxCceZCgXGP0RDl92QXIiOJdC
YoiiT533U5hs7+f0Byrq52FHoQBXf7E48N9socutf2I1db0TxAWY2vP+TTV1qeAMMfKHn770h39f
3D+0PwJE/jXyyCtw45fzyu78zdnP9ApFJ5IjJhGlXzc3eiIpBWe4R1jDv9f1ffljfngZ+Sc/6PoX
c0S4A7Txxrnc794sz35iklB6AiaXLqL4U5KQr72CAbNjxDg/qlahBsRx/+qy0vdx+QOw43j8kYdC
fQKP/sV8dPtmuw1fBf/1Zn/1U1EhOxEuIoxh91t1TJy4knsC/vp0Fx156va+KJ5fPf3Xm8r8CD48
Gn7kp9uTp18OcWzXy5uf2mggh6jrQq9x8R+d5IuOL088CgkGbeio4adx90P9Zfsy8MgZcP0Xy5jt
fqfeXAY/tb+wE07AF8j9TF2/LmgeoC8Pc+6xz9kCGsWXXX9b6Yf79ulH2s0XQ48dAw/9xTxzvb/y
3/zURuOe0I/MlnxuNH8iUdhl0qMC8uTj52u/XFfm8f5HGs0fA498crj+i/lk9+bSX4UvdvkJhNY9
cSlDrueKb/Z+9wRT4hLCAKl9mSO7+xZUzJdr31rHtznsy7gjTxwu/2qe2G/XVz/TE/iES0rgv8/J
ARj4iw6CAaR5ANO4AJnuK09URWp+xBOfxx17ovrV+Mn5Otztz65/pisYsEagIQjzT3XoaxFbnHiE
eARj+W20dZ4+66q0P+CTf4088srhxi+WH+c3S2ArL7H6rQrxN6U3BJoKYCxIkk9OOZKr+QnHALI8
ftTNz7v4h7YSXsYdewIe94t54grgVfhzGSMCFZqBfvUib33tCxBdXBdjzD73FHSEeq8AXT3/EGX8
18gjtxxu/GpuWfsHPv/zMsQVJ0wKULsYO24dGJijcI9Y4VX6eCDw31vAt5v4HwOPnZD+ak38+jI8
u/5L4fc/KDzf7H6u4EnJicdh7wijrzkPJrCthECSZkdBcKN/TOB8GXcUAofLv1ge3oZn4V/HwN8Q
/4F9MhcLzD7v4B15AoPIySRFALs/fgDnfYnnDlvg9gc2AV7GHTkELv8/98e/2YT/ZJNPuOGrr/zd
EwkuqJuMMQQmf7H3l7iawIGFw/UXMHfkjpczAf9+Od+ukS/jvlr6f/qIwb8vVH/sVgWwQxx+POzx
xQmE79/9+IJw+uRo6Oeo/Say+2St9dPvr104YADt6I9DJIeHfCfevxjyfG/s76/hxAjwIY97LqZM
MOzBw4bnj3cQqDwE9ltBd8MuCDqvX5VVa5OPh1C4RIQiDigEuexwy1Tdx1v0RHgEATJxhcs+3np5
vfOqmOKq/MMWn39+VXb6vEpLa2AxMHn96WuHhQpECBx2wZDIQAgoEQRYcv14fwkHeA7f/u8obVjl
TqNUNdIXSeKEHcV3Xql9XiexysfyuZzwY/HOa2t3kUjk+V7Ed3IYTyOvU7yZF1+Y7hsLAtz1p/VI
OHzjUvjDiXe4/8V6RsucwcKRDhUZGvAu9Ts3OUPOvHbjbEGc8WpI8fb7U+JvznnYFQdjgD59PGfX
u7mMZiqVrsSZKbOHLIkm1Ub1LU99PbdBHbk7iapU6a45pThd1q7wi56flT1few5f914UOo5zPjz8
xdIgd/9sDi6BF8ChCc8TUIm/NEdlTCe4m3kKY71qdRvyYB4KrYakCfuGbEwZ7XFPtg4vl3LK1fen
P8T5n6eXDCLNY8AW8dH0omB13+RCqnhoXdWkwx1Oo0FlWieqH7IzS9OLBhG/NOUSI9sq2hSr2Ktu
dWHVbCKt0oqtvUmcOTq6TzK9tIVKkmglzTtURqeYTI8U4x3V2k88tDAd3sbJfcTqJcuifarxlrnO
hxbnK1nmflPsvv+CGKjVn17QQxD5DFAniEiA87+0r6zztsUzlkqwiSlTsc3QRCth2ZYU/KyRtFPe
OD1WtL1gLV6LSAxKtGPs2yi70Dp7mHNufNtqv8vJ3fcX9y3je5hIjgXFUjCoAV+uLRGFbEwzSzVV
KFEtFuukyB4OtviLeQBA/dkIGHZfgJp60GcO97/IOTP3jPZwYkeNhu7KkSnhFaupzgsV53aZVG5A
W3HGij2dK1U6TegWdttX0Zbx+rYZN021yFzR+kM1J4rzgfu0WYm67JTgGAwoya4rm7CO0SNFpQ/e
uLF9ofDohLatVSxOdVqf0SkKDZ+DXBSPJY0WzMv9JK4DsECnGlYExjaNHxmxruLsYSRZofKcbntU
ZoqSolBNmb1HMn1v+3VtZ66ciW7IDDH4fXORg92PS6b3hbmOSmaWGcPrCcqFnJxra/HbpCt9l+Bt
OoGf+gS/tdvKMX7HqJLECeMe+UXsnpo0LVVh43WUFcFUYKNmXt1mGG98m3jrCetb2rzDdLwcZh3I
AvvfX/jHYnG0cMophSIPshDG9FBsvvCzjDJ3iqiGWt87/jB3lSp4oUxrXDXrIbAVP4fjQUEl6WOc
7ZIpbfyRaKpYMgWO0676pMqDxA1M5fRqjuwHloRkMDvWSaOaeCgXUVSpPu2UO0whqcUuFmUwEuxT
dh7JJiC8XHWc3ZQiyGTkpw1aVDU/c2Ky6WrsS4QXXoMC23Vh0unQ4VglXnyhcbTqRX0pSPZgI/eM
U3czdk2YRs6eNskDifpJRWWy57MTlKlzSUdnpfvpinjlZVHnF9jYQJaRL73KhWzim7EuVh4W10Xu
aYX5adqQqxFX95TOqqLG/IXl2TfKzKF+wocxybzjLut0HY/13EuVzu4CR6MT9C2964eJnNt8ChtW
v4UUSy4RirsFmbNl0utx28PWW9hV+h2fuvsaIRxmvuOPVX+dW7nPi+jGuB1Wg1OGbe5ejkb4Lquv
KYuQGmLyOJR41/HovMFtWEo/0/NjJPWznVl9qt1BqNhb50zkC4So8ZMLD6/YMO1jR8dBk3exL11f
Fu4zLRbTMCaKCcf6PXT91lkh6gbjQDc4isKoiBe0b8LW0Mo3o/cX1jvGKART6DyABTzYXOECFOSv
49bjhHfjOAvFMr0icf1c8emxoeWq6O2aZMkyluB3F4e9561aI66duLiASF8nMzm1WfQX9fKgOnxZ
AD6tB4JRYNhW8JA4Wg+rhomNMpWKFkRFTrvpWrtooRgFJON2he3gI3CQ1OlmNrdJ9oyzzk8nEtRJ
5zvsPRnpUspKOfi2X+CiCSmLQ4PaJXadVeScJm2nOmTh6+2i6T3f5vAVUS+qim4dUi3aIl98vzQQ
dgyCPr4UAwESxHsJyvGBZX9ZHPDcFF2dQFDIDvGNjHfcna7x2G5wH+3nHmrsyD6wFqovYYOKeCIV
kws+j9y3yD3NRo0V7ZNZjTlVo7eMKN0cimJc9cmq8vpzcE6tBoMXA47XHtZBlmUXceJAvDqn81jd
uThVaVQESZSq3JONqmbLlBwCkw+NwrV7Oli7zAXZ1VQ4gXVnGXYkvh1ntHBFtZw8rkRRuBAmdRf0
rvFz1lziEiztlc5ZnaGzISlv43i68HRMVZN7Kh+gPwy4WOkO+9YlgdD8THLnJm/1GkJo40B8xzNV
UXNZmfvIChtO3VAvprBl3mLKxNqLZ2XSyZ+4LfzEELogETQ1F5XLeO4cv+MqT5kB7GgvYP4VLlKV
0OseTI0j6Uf1pmz61RSjBSnuhjLeTX23SeoOMinRas7mt7Ygfp2VPtLbvNZ+JtxlNHfB7BSrIZlW
1EVXsF982jZlWE31QqdppVJ4AJ+1n2Jx1WeDMro6HXgRyFoHbCpvM2i+mSGLfEoVZzaIRR1m8XNM
20WZxtDOqqu68ALXoe8rMitmvetJTDc8cwPZ0a2FeTMmoVZ0PsTDCvCj8gpySuNbIgAnp23oxGUg
5+yh8iK/6zy/QGBhcGQ2L7jLVBnbdU88f8jEe+vNoRH4biBUVUO7MLOjaEeh9e8nYlZRF8RtE3pD
snZoe98VbBPV9aIZ8os8Yae5xYsWeZdZItZDml3Mvud2z+4orqtZ39qkBVyDV/jwFF1tdKZ9Id0l
xnHoIO3Heewb4DtCl6dZpAHCFsnS62m+RObByXkXlKN44iIHd6UQB+TOaLt0e3rGSbccs0glJYCP
tC1mH0VoHY1lFvIcIqrQgaenoBvhhl53HcQimGbKbaIuU+mdeTxdlW12ynKzyK0zqaY1N7hLDRTr
i4x5lRLZDLhSK5TEfirjJUdPLZ3eGtEAFdJ+VS2mqAirJg5yHOhpxAFGzmZ0vIXXt6E0esuMGwxl
tJoZg5D0fKm7QEPAlpG4hmRdDuJDLSAV0uR9mfNmSSys158rAs1+ryt0OrJ2DQkaxHOKlXDHuyEF
kIcis+wL93REyZIW4GdO1hmf3lJt1wNHYdHMS2mDLCkipRu2aaizAvgWWk3XOLVhM0Cv5dU1Hau1
HmvfsArIpVkXWPqYojAfx7uJWNU3jqo7+WB4HMalcqGDGseezzC9O8RLUgMeZSg0Xhxq02yaTm4i
Y56iSoTWTnNIkfNBu43dUI88djqOFC+0XFS7sp9a5em6XOZ51mzgXWmxdbIxUwXQGVoZv6YU5tuL
/LbKt854H9cqikqVOvHSNftoSBUr7B7xfVIsTWX9SJcFQF3pG95BIDjqULUxcEarddCPlWJNvDSs
XkAtWDvtramrhSvHFXOj2wK8kzCo93kIhWwhcr40SJ+6XrURDoJMikJcpqGTWVXWhVBuw2O/jx2/
L1NVVHSZuQA1rV17abHzOrwoNDcqOSzCTE6YiDgUNFUxkeMyjtD50EHJGuvnaNgLMJ9DS8UcN0iq
Jux4sqxcsx6z+zSrr5Ny1D4x2m+MhWQHTAGmTyO2rge9KpG89gxdtkJeT5J3amyc0HysTPAA/ED0
w5RHoxrxbcrKwEUPfLLEzzx5SyqtxrQMsxneANge6t37rh8AOOJFF9t9E6MQZ8+A46EQOKvKtOBg
NziEMMo9YOXQiLxyVm2Kfa8rAdEyH76katYFgpW3XlJv6vpuEJHvQE9ydaVkU/l9fkfS0u+GaGUk
PEpvh2pcRV4d1hKF5bzJSsBQsbfv5tLX3k3N3GXeNOs8yT4cyiKbJ+XU86pg7T4m3R6RUsk4DRh6
P7npZozV1G/FI02jsO1jv51TZQRTGgqxKIeg5juSyGCYvNBmXE2oCwbXLNuZbDxvfrQSn8q6CFA0
XSWH/K9keQasvPWNfNfGp2nXrUnrLiGGAyefVS10MGToCrXxWy4b8LMNbA3TDlmIyLSQ6SaPofDm
TBVus+gctOAQNGJ2b+oo25qIqcwbVRwLCGnQEBq9sgDp23gfdyishnFVT+LaJXUwxWcxq/ZofuJm
mSQ06HSmssJRgy63dZWvUiBhNUmVBwinAuYyxo9d9q6H6jnkRVDrUMZdUFGrAOv5DkFhyrPVWM1Q
U5sQ0Mqmos2HlvVPElps4FD9QcRV4U9V/66ZpqCt3+V9ftHNnV+4dl0NJg7S9qkm4/1omFY26R/b
uFnQfBoUmbKbOatl4HTQazIIHZM/0cnB69yyc93bVdMUH6yXLMc2zwDQtkudpxdWOmFN0UIjsZ+y
xeSOoYehH7VMNYZfA0EHGuMsD02V83gXCXYjM/y2b/i6xHnYJcWe2TLIHPSWcEAkaeannl4ME17o
2g105ab+kIpThy1cSjYa0c0017d9T07dOtofJBDptUtjzbJjM3RxGjgpU5PLzyx4zmNVBBGTR6q6
ItXY+KJyd4L3V2iY73RTBIOuTBBFjgshB32m6Bq8KmK7SwUxSshUDa2aYnFj0nhR5lnQ43iPSndH
R8jcuVm6sl0mGfC1dJB+jR4BJWRBVItGEQwpFLP6Xmb1aYz4ARg94kZftIPOgnhijWo4W6PJvc8m
eZrX7AzYFlLTIPYtXuZQe3MXYs/JLxw6byc6XslIrIu5WFkSrbIuOes3HSNvDdlkxXTm0JBPUNnd
CcBk++zNdGHwtOjSeO0YZzV35KoGOlJP0brt+oAT6ZczC7J2XXt9UMzuqZOwXR2b5Uf9QsPPdRva
uF6VyeXcOKsCiXWsi1XF4/UEHPzQTGHnvlGU8lXj9iAE0mDoi1U3k93YAaGHsGfAOrEsVr0nw7lw
1hJPpwXrb3sXWqx0VjJB53GXbgsH0FrOds3kAE7GxB9actqO3vVBXez5CDky+rTEi8glvsRXujcd
YAixjtL6lo75bWMrf4Sj52fNcEFKoFMtaJc+z4gaZFItB0ucYI4NvJCzbuqZb3LinEZRnQMBM+es
GdcpbUoFOmoaji07S3qyKGDRSXSfuhNYGqBn6JroGufebrINaBYWvAy675Cit23thOOkH4oi3056
eiJdG/uHYO1Hsoq7G0c74WDstevelPPkz1AZYnKau02mykSuuyR7qDvvMllmV7RIW1V6aOf1V1kK
/TvuQCaN9IVowCUpXrhIByMiy27kyxbydBYAK9zoeqzlvsI0oKC3+ph0F3XhO7ledcwuKwf6aWlR
r4pmeocBNSh2KK9Q/wbiXPc8VWXuLNOkCdqxuo5GGyQT2WZ0vkuAaoHivgM5N8jHdtmB5FcR4LG4
DLza7wlwB1NCBWC3GmSPnuRExdm8a70n2Zt1m/H1QfRlqV2KDJo7KITVDJJPlpGd6Gsf1yJs+irs
ZaZm5OzLKX9vy/muzQ1Ux1w/6Dw3qpVjKPt+8vu0fD6UbWsiATk7PhZOejZni4I6+yHnIDSCDEdy
wF1JhB6tyHIFXNMMDg6kQIsGpLUBBJlWctXMc+9nmX5IZXOHs7Y7y7ZcWNUA4CGNP1t4aWi6Yryg
7UFWl9e4AdJgONBnJxjGMfCG8vYQ7S0FoAgIJs70GeEDU3Cce9Frd0cqKD1NSjcadNuCs2lZV+5b
3Ym17qMwq8hm0IBiuAPg9160kJ6sgfZeX+bUqNymW7CoJ+p+Af0slIJ+GN27QrwXMX1EJvswj/Rc
ZsXW4GaRlcUu6lRl3VMki9s8gUrZBt48pIEo6+feQZ1yRkVaQIie09+lJLG+7NFpLsC8eX1T4XYr
cw/5Vkjj0xxkS+4t884Jo7wI3Xy4KFF1CRpdF6RRfkFnXi91xZPQxTwsPBYHcozpQs5Dr9IYOq6Z
ChnwvhcBy0cQr93sTOg2XRvQx5QbYbwohwKytvQSoMZ9uqusUNTFxb5weHc+JD5FmJ2j3PBzmdfd
mjeyVNE8nTptHStEC3eFMpHf2HgGslW0NxyhfpFGHrvSFmxtYpPDWuHH2DbOuR2hocTy/YAGGdRI
rqMme4DfTFFDlMSAIcEOtbSZAqBzmVrgb4mu8bLzy1ymWxw7gEZ5+aGs4wyYHnRtM7PtnJvAYSVe
w4qmU68ur3M3GpZDnCQL4lWZ0tZbDyQNo0lmfiXooIppq4uphjftT1ue1yovsqWHnDyA3aPtbKpl
W1xAmIeNbt4x2A+AvmI+jNqtFdPsSlp6OtfWRw45Yy25arrurTfLmzElCn4j+xEOpAPbJt4DK8UF
cMJy6UieBXNZ+uMMKkOj5Xlim62w4gbo18bM7qbwqrO8NlDsHB7EZn5Gaa/V5JRn6XCRzHiBwJ1D
DhkqqAu6hrNvM3bmpRyCx1OENtG6zwH8jSi+pwDw3bFadfE6tqRSnUt4aL04U25MzgTXhULtEHQg
gTZO2fpxzbdo7m0wpPFd18Vh4x5IhNWTmoG1ZC3q/HGEFbUQOO8I7CgF2UiuxxjCbK6b3gcH4xWF
tAcUPUFN15kPZ1sTJZ302nggo4jyHM9FFcBpGUdFab9CJtpVJPYUqsCpySDDEl5S0Rx9AP1860We
o7Dut3b21DgZ5RrnsQP5REXCpgGcdf7Ai8lbDpXcZSzZY1Nv6eBuBtgAaQ0QZGzCIYtOK5ocAIoq
nPMxrhNFE+H6tAUQGGfLvBe9nxeAp+MZdKzYzQM6de8mCuSn9GBfAOsUBwZiL9R5eUvTGnYK3HkN
vFwDK2ncalPmybWngdYPaEm1Ey9MLvwO1eFILfMxawtQqHMo3rrdYlQtuayXfdrEfuLm5QXBxaPT
LmBDiQdD8o6KaTV2Y6nswCdgCgO04J5zX4MKHLHovovpc0SzRT3GF8LJglRkT40ob4ERrHibX0ZV
nivbUhMUILo5XIYCNE+QdNCcqVycDVQupzIxSkbdRcqyyzaPsY+kvndycoFkPvg8Lakq4rFWFidL
0Q9XbhwbhYwsfFsgEBnyOUzrciX7DhIKdVvT4AhEm+q0uRuc6Mbh0zpL6F5Dd86mBEhj9t7T+KwT
Esrle6fGlcKyh9Tx5BlAsmJZcb5C8so41XkelVi17enYi0RNEZpVVDMKutEAdZBv2RQANEjDwWat
P7EHykbjGw2WoImFNmKQp1yWBtIr/Um2F00MQhv8HxngWe1UBM2EQNAANrWgmeP6bCQHye9mKgGf
erLK1lhnixil+5iDfDdwQHx0BFAvqxTMIaVeOG25q7vpztokmEqhd+3crIEN0iC1Dz2P53NR531I
hJcqQkY/r3oQtCjZDUP0lNrqVFa6WuO3YJi3kwCxq8sq2DuaI1AoCmpOkwo9pnyYAlI58P6jVdTQ
fEVn9GFi9AGgkqrQiKALpdA+UV/6ZGzrTe+JUo2sfpotyLpln61I1LCga2sO6XUB4D8J89aOqiDx
NhkgwIZeDEFss71mEBpRPm0MKXuVG8hlUwMiwm7nDw3ZgmJVkboHptkAP43N5UwM6AnWSKA4wCnb
aL6sJ0RVPLJLUz/kggK3IgBKomGc1ORdkR7wUlTW96RJfTl4np/0KWxmQFCraaTQjVG7m90hh/3K
ccm9aKMv6nU3Oc+eMfcGfr/UdxNIgi6eXaVzoUO3Qpdz5YI0iKpeNclwZSfcqlZQ6N0DLZc9idZ5
rLcFFLyio6lvGrBX48IWhYY1CO/JMrrDVRSHKIYMyGaS+AmpeUCLDVC0ftVJkKammF3Y+p2DMGwO
lBpEnbSClEq6Cpipbg44la7LgeSKDEEfw+56bhzQJ2zbA8RvHb+21gvyrtkX6WWK7INouBeUTfZ2
7C76rqnDhCOtkqzea23W2QA4peS7iQxnrdE7UYGoIyY778asOZ+sp30zg8wlZXzXM06CjkEPxVmS
nENOscyiZU2gp7Vw/BMNfB0BPF/UhN6JMd8VAP0QEnRRNEBA+sy+yzxQq8tyXnXpADt7g15L0uyB
EqWqKybg4C1MMzWL2RVPZvZ5cZYLAe1N6Me+Bo7adxb7kShzxXO8R1MGWkbJT2ejz62GDZ2CUhJk
eWJV5ZQ7wpBdtwchfUywXcRVqhWPRuhKzUMk6iqYhBFB1enDNtYAGxRyAuV88gofhGIWjEWpFyYr
NbzdsESFZ/1qwCzQ3I1ATXAKRXoDsR/3vYLtsdhvaNuFEYhdy5mNN1U94DPK23LZpXmn0Fiue9ii
vv1fws6tO05c3dp/Zf8B1gCEhHSzL4Cizi67fIidG0biJCBOAiTE4dfvWe5ea3WS7+seo4dH3I7j
KkDS+875zNcyZyRue3dJKKt1VDq1g+e2o3HNpnp/83SzUn+aQtfZLGtLIKuJblvk63NvloTpvkK1
ibKn1vWXIcPpwZbwwS+vnRemxNHQZryt3zcZCsxL3tXj0frd24riFo50l3Evbk3Jo6pwCnAIJ1Za
crdSaSNS+z9KaD8dG/dGO9+lHfbLKLDn8OArWr8qaUzvx2qBwDHJZqNCVsXBhCXdFMO3PLRXng0T
mnfvstj5a2W719qtytSdhcZOF8b+WqA5Dutsw3pcsdIsELdW+0kFeClrLtEADGjeYO5UvMHXR/nV
abo5Fppl8Qo5as7aeG3ZLgtzqJG+E9VBiaU4ojCYMlyRHnZDHDQCMgsUQtmXMkXM9SKG1PcnCw0F
h5D26/d8yl5s621GPLO3g7XO8s+dXoo4G9ytrrELsiWAvozDKObOTBNPdCxW/HlFDakVZMXKk3XU
QL+LtbFk73r9ncPr7rE0Mh7Uqo6lEeFGp6GgBQgg/A8+6TkaxzCZ1tWNXa9IA2oVOmyIhbSs+pPh
7f3g+NWu4zD7HVeJgxZ4UHL15hFW3YMd0dfbNugFzudyccZNmZkuqmN0Wix8GWjfnQenu5TD0u0q
z+JN1NUS+xU7+TPhCYEyltYj/I8aijp87RcFdgdbaZ2oHIt48aCwVW4WBcBmDMnhdq99uXPZ1s3s
vkSnBK+encIl8/dQ4+Aa2AE9l4efAUYIRqdnxrR1w5ee1TYpHKdP8LS7cP398yLVcCjE1gmwDUyF
estmPKeobCJm1p3IFcpq58V66r0VzSHsQ+yQ1RrjjEwCkj/0dKhix9YnM4dH3ZmNb8Yporoe4p56
/rFbsyGqaw8AxGC8be77GtpQf6JNXsGJ6sKD7tGVz6Nx0fw+Ezm3CVz81OXkAGGwioeWTneFP8TS
wSNSqOWZrjnbUIN3WDRySnt/2MBi8xMigXmgrPLjMcNf9fLsLBWa65AU52mB6N201kvaSmd3Ie28
xCU44ES2bKg77/scV5UpHwWPqd+Yo8ttzbI8clr7ZG3VbNa5wKUIvdewGjbTNG6kFt+gZEzxUKB9
rRsLudfJ37JcftHKZYmiJEyxCgtlY7KKb0iwXNy82JXz20DR+BuaQPQs+25vbBZ72RqeRL2e0AGS
iLns3lnh4Xnh+s6KZjhKXhUR3Ls5orPUkdRTc6YEZ3qVLm07vhjW43I2Gb7cvjWqQyfkYkmXM6Qy
6UO1JNuF1X3K3XWIGtjbe+t0OMAcsyk4JBbKylMjexZBVI5qUd2wRci3bHnkpO0T1Sp6CvpRJVXv
tVEfrrhQMPaTrqfYnqbQifpehVFrzXYAX1Xo7pvnlNt5SkrCH9vMfkGpEvIsKS1/pKizE+YFZ12M
GUoPum8N97eFqD9nt/tQzfw09kXqSm+Cm5xHs0/5wVvOyqkA6OQ3sTXU95k/yr28ye1DCZMO6mIB
2DCljsIDHd4zSX9g3MQBtSUd3fFg/IvN1Cer1cNMZsgsnRd1DZaW7cnJCpy+y6oOrrXPPiu++Vl7
rJatgm2QLJR85gM4nLxyimiV5abovCqaKC+TBZZE7JvmJZzMugkn8t5b3CAFOZEV1ot1PcFEejE+
/a5t3yeELF8y1eEEC1DuLZ3zMDA8TGF+mlo0VfnQvPd8fZhIi6e37OGa3zfhEERNOd2VjeH7FTqc
Wzb19tZOSdW86BHbl5Isj6QojzispsRvim98gvLtTtKgPWyjYc5gL/TDWTb1NazFLi8yfKd9dqjz
AziF2qigfm8K1CxZr+a47BR2FmqxjPHAx0WffSfLFlzvSeTMRU/b8q0umq9ev54Ld6IHnCt8M9Xy
hU8pGyUsmlwEO92uX/qQvwZUP02hfW56ezcyEBwoKCIYQuvVLWVMl/dB2/LaUkZQikxqGwQd6slw
IWhpRppAQH8njvDi0EULG3zXHtyuEXboyoLDxCS2yeoxy4ezP3h5DOvoWkz+s9cLfXCXblN5n3WB
FiUrYWtMDYrbcTxIpeA6heGLHUoVBS2uZlOWqC68NSpJvWKj3Ws6Pro9uoFVOTmKZQ556MnKKXH7
E1Jn0cifiSYbp3pssFegIVgOcrFbVoBfrNa6jRWzAh3zqA+rQqPelx12aSxOr0mDvssBEIhLbtpH
VdsZXlj7MDfCbnOdf/LD7rnqirjuxeeuKy6LJp9w6FyX1l02jUGNTyaI32bTNu7OIe7BLaebkIRS
dXb0Lm+9oyyzNPBHvMkMRwIcgIsm5PvaeAWoBndPVB41pDyPUEN9Ru9Ws+LQCKovqrHb0mSvdQb0
EerVYtyXKgcXQGqtcVSHF+Luhu5H18z33lLjCIEy65M7cFPvXrW+y4rAUNMp7ASj1BY8BU/yLLun
gp2KpUM328i7hQWohgaIPwKVgSeLmKFhgYG2xmHpZ+9wJbP+XGox7ogzuXs7hM95k44r6uy+xybf
4kBJhCtTG0o8QjI/iZvlxsWKoh1blKzOonSnqNH2KrjzefAdL5LQWso+fDZQRyDcsFfezqDZRpQN
zOIHlthkqW3RW+Kx5A678zNcrcyV94sTO32wG+2AOr/ITDwK++Qu7dYPYtJVZ+igVzV1ZziqtllM
ZFTfo4EJIgm+KM4djVI+0KesIpeuW45DFlq0l4+hnDfBUukDrVwWy5sNljU4Ij0DmMNOV1bpJ5Ag
X/wsrGO3DV5Xp8cRMgxY8XjI5nlYEsG93VLNTx/Vw+iuuxCIGWgEfs77YmcU6MUhw9a9yuqhW/J7
ZfjtOE7qUi0QZMArjncejiMzzGmGHQL3IaYcJ5tspUzHqgdh56LWhHLJfJISE5dt+0Ob6WGkdpf3
RKbMgNZYwu5QmOpzfWuwjeJr5DjkvutUn4ak3S5F8z7R/uyyok261rtMtnxqYGUMlIpNr/MdUVMb
LUU7pqVsPne2mHFUYZUOxZ4OYsZxVJZpI8o9rbuTKVGomqDcF0GX1H1L91SVd21O5G5luyLHqh0Z
cBcwfDDB+51DqwrOPCWxhq73yosAPbZPhpQCp4nKPKuiEAb+pebQoIxRL0qxh2lw312af87oeEcB
DUZ+CRlmduNqtQ9OIY91nQ8Q54BN1FLsCofulQuWDLvxptbqZRQQ04LAt7HvDuiAvAMpDA7r0TmY
zh/T3rTw1pbpqieVeg11b9bjEnnOtAdw88KzzqIxJl6iXHHvZExApEBpNRYp0c0MoyPYcem3B6cL
vukwOPXBuPNojbfSeWkIiQCkmzrNqi/joswAqo5jTDQ7rYrSTchgH+E99Z3nJYsyb17e3rel/+bq
OKzV3a1FXBYYeOsNoGUO7oQbzl+yvNjohn3j44B/OTs1KHQ2NY8x0tIr0DzLjPNj6Eq4aAF7OgaN
ms7+Om1hkH+2HtrupXsxGWiKgn0vOLkM1XyloIAi07E5Bgrux32uZURadKq0mDcNN+k4NX40uKTe
AtI+ihEcdgYLxubLzoNH4nM8ZCwo16feYzTKKFxyVCwrs0Ucwt4Ua49OUYXTzimdg+1rFinCu9gf
jp5Cme84DU0KgU2+bye8zQY4TzU2P/SodmvQ3lmn/rqWgJhyMjwKyJR4nVpFEwxXXmVBPAuI4Dmx
eVpNN3PDLOgEmwrXBMZLCzDuYmEvwYMXUbPI1wAiXTy1lRdVzfKA6aNqs+j8hx0k3KFJ5Ymj9XNN
Wxbn83sB9nOr0MwOfT6kBc17aCthEQOlVpu8ts/rs18vRYRohBd7Sw6PS4db7qJg7By0y0t9lDdS
ZRHDZ3/INmIpX2d/wBoMnFPPcyBySqw4CgY3Ub0CxsKCnSuypKrV+tgaVBoS3nrdZ3iaPHT8aDzA
ZPTeVVEUFHgkWsA4u3oAJpNLnCF5V0U5bmZci/pr3c46sUZfpG0DNFeQe/wfkxM8MF6IO5ujQF+c
TO+m+nspAjB2lbv1yDcwhCSuSLVhqh3OlaziubvtVnQ9NUaifyk6jZUxpTmA0mHGuqNZ/Rb6KOs9
eVHDiFWfVUMEbOuSQ+FIbY7yFEVUGtTsLCu0VlKxCxovBr6uhkXrrHH+qelFswH5/8V162iUS7Et
IFJDYzBoFXx2aPrAT1U9aBSNbZsO7LmphHeueSZ2yny37TO2+91oapboQoOz6lHnAd+j5iavoQIZ
06Ap7JEM2HNsXr82YzZCv8JBq3GbI5+x7x3awg4tdw8LP7JNKTd+kT+CXDl3zk0T+lx6i0n6GfeM
lSt0sLL6zvPXnoYwarzm2PvTYSZBs/FlWG8CY5NJNRhCi6IzyoseCIaDJ58bqGfaklQuDksX+cAJ
PfKGHnMS3Ck+JJJmJVyv5r1lDPVRAJSM1yB6SoWV2mbn2bGAMeS5mGUJWEvg/d0K67A9kXznwq/Y
FsH9DDisJaPYUVn28cCg1MPHekYEAZReCo54Y7MVB1sQIF8hXCApEASxctDSz04FYLOGqxrel0Yf
nNGNxFJU8dg7fzCjfyaw7v+aJXpXENpkXvw5q/c/n/7vk2rw38fQ2P/+z9uo3/9+dv73jOC//Vvb
7+o2QFD/+pdur+Y//xaCTX++ulsG66dPfguE/TsT9Uvk6/r9NnL4//PFn/JgP8Xe/h1wvGWmwHH/
Ba79LQ3279jcfwNkH9/wZxaM/4u6CFkABEdgL+AclO0fWbBb+B/ZfwggSF4GAmfQf8Ng4b9cDM5w
sQ4DQmnAEFL5MwxG6L9ggiHAgt4WKTIqgv9MWv7pBiL79ufn//PXMNivQSgMPkbyluLBcYEAI3Xy
MwOsaNOvBnENVO7Ycyv6tvgoCKocNbKbo5OzbXMaQvIESiZsQxV3jcYRztg2HINP3J1if5weh2Dd
rlP+XaMu/CcS/JcX6Lsc7DwPuO9i37hlGX5+gSWodhSv4EI4s11UBn65C1ve7UrXqw/4A9Q83+EB
oh8ca0QfClW+67YeH2XfLHslKxRVcEiTJkM2pAnWDMpj4O9Vp3/85Z7/Py4l/ZURd8GFY8jGLU8W
4t6x2zv5S9aidm93kPZrtIq5e1N5+LYWy3xWTAOgwka7L/PhAY3smqCwZJ/WzKVHvTQ9BEhepzwH
gekVrtysY7DHbWkfaF3vgmkF7jl2y2fotzuooBkM6AeMh9RXQ7qnvMNu5I3clmD9tdwasXxFnRkV
9ZjtdV/4bJsVmKwNUXW83BJYAWNPc1+aNHSrcxiA3clG5qSQ+JsiaYYh9kOHbmTro4q0tTroOfzh
GD7e09qClG059jgQPdOjU45d1NdrajIxPJixHDd/fz1vj3/3l+wKbrgrOGFYMshFYtDfL3d+dfwO
XP2wRF0HOmK8Cb5VhypeOXNa8bAEOS72Jdxbs7RI4gz0CSVxuUO6po4zoKkPIR9f/+E1/X6PPSQ3
EVbEpGNyWzo/3+O+GjyY2wsk5j6Y76fBmU/tur5082ruJuM6yFIleb2yq626HytydPFQ2+UzsNpP
avTcf8ol/bY4sGt8TPBFSp54SGf//HKGVkKaaEodzQbOaWiK4twwnN0TUK3INerNzMF6Dzsa1YOc
GMjaACQztMNgP0NUfPO59Y6kKr1DU6EiB9PIp0m8BqXCwT2q96wL2NHMqJc44KmkWUEkeX5V7EeL
UsxrljCaOl0fW1LJf8gneL9faoya5SE2QRFiA/o1ctGid636GdyH7gFJ8QFZCm8ZIeDmX4HgxJCm
7K5txuWZZ1+CyamOE7KuaUtMGDeKDsnf3/lf4jx4GDko5JBj5qSPeUf8l4dRLBlTSkPAtAI0TATF
auNjjd5Dbm7uA6+8F8BH9n//M38PaPghjgBkTm4rQOBG/3x7F7uWJTYbUOGqhQBVYTMhcMBbC307
Msu44i4GZl9ImUUW9uXjuA4ibXw0mrJ+pfXNyUOq7aEPvFcQfdkemg2gDsaDf9il/dsr+eta9XBt
sSB8grMpQHT0dvn+svchMCxbL6AQ6ij5lN8Apn72yNnz7JtuIVpEbufobT915DkAwDTnIruyyWSH
chzfHBfQe6uD6Qgc6RPPKvx99GYrPBSsKN2Qw9hZdec2wxXm+YwtXh8GI6rL3M0vYnb13YdKvhhP
fVqCfv6HVcaCX2++h7V1iyEFFMfk7dD++d1JIDBzRW5OxVCJveOH28mQ4R6/6MA5mls6tgc0mzV+
e/Pi8xN3sjxxgS25S+M/3L42d1I95i2gPRWqAkyzBFFXdOVGD6a/B/ybjD0pHivFvo+LX55Cu4ZJ
Aa07bQZ7cKTlkBAGvhGOes2EancOKz9P2aSfLA+3a4Vodu3Oz8L12rQ8DTPXmyZcxC4YwVozf83j
TLhg8sOwhQJH7rKlDnc6Q7CI+ABILFr+XeH2bx8nV8XyOWmqM/K7+OUOeY63F1Te3o4teWro2RM5
ea4nHVsXhoFqUG5+7HFQauaoXeFDam+CBaQne+AM2kXcoRIWftHte7CJj3rhT9xpRVq7kGJFL8gn
10W0uQLB2vXKXLFrrpcy68CTM3/XqVIk2AnUXQeT7C70l1NQwXKcrXXTddHhJofMg2QKoAQ9Ffk5
b0cTL8MEQAY/fO8HMDqNvIw4uffOhJRT51+FBzxudLEhyq5Cymqoy6QjiI9xBiRsRIN8Zy0CLVy6
KrW3h2++faBQ8wWH0mT88BaHZO5pQQ2uU/hZ3cHA+toFTgBC0mTTsVv8Vwcu6xEis3MULQDhPoC0
4EOiuXx86NdZAI5EQTP3bZEAzE7mrnW/oyg7tPQbYiqflW/UQyNcfmwYDKK+6idIjX6Itpq3L/4w
XvSYuzCgsQP4mMR2LjJQuG5nksoE35Ul/dvIgXy1q8lPykUBBWroCEt1xf3Gn9SCyFQ7qgdTvulJ
NE/ah2XzxwZDvQbGnwyHh3YJ+x1VGmwH9RPYaN5rziE6sXZYH0xgAtxyMApV1/oHIwXZh9af0tAs
fews9behRZYarRQAs3o73R50BBiai0C+NMvI3l97+xYEqFrgwTlgbnR/LEfbnXq5fAVxyL41iBLX
lXP+WAj4TR35FSJYoVR11G69wjzhG+PBWXc/CqEglOHFyUOa+s5Ed8p6z2VOm8Sf85vQzJsNLd20
yLP7FbcQLXglp0OlMsSKJlQV3CisS/jtpnflFhq8fwrdwKRt0FZg8fmwExgdEKNYvYViUMN9fGsf
kvDB4RnZeXnB9n0ZsqPDuhcpbHkaO8pS1Wdsq9z1NS+G9TA4xm7nGo+vdGV+WHuK9lbkFH8tfOvc
hR6Rr1H5VJ2a24cF1FM6A0c95VkLYDygjx8/2zWgexrf9niGjdw6tZ7gdbAB4Nqyplk1f/d40L1V
UC9i8AgGsYJ2eMaZAgSParb5+K7WG+ixJAjJTsJ8lz7ydxmAwY2cSpVA/YcBqky2+6gYiI/8g17D
4NGuTdR407oNKKvOazgv8eCvXYqQj7zxX9hRPO3HdigOhozNU2VJ8ziDEQqgG5LK0uPHO8jH8VGA
txhaPp0bxyIQyNDJjpUEUUuz4qXNZBWVyps3xB/fyxWAk7aD3sK/Ls5dvx7Hlg6n1W8R8ggqNMV5
DTgyWDRk84pDg34gYSe3qm2+5ooGn0S3vPW53Ad6WO5HXVan1ekshJIBbpwoNr1apwMv1juRufXd
qkAHw6UGMybd8pob1J6jUDvtTOuONHN2FAbSe/ae1zPbd7ILLytrEFbr3WNdwuW2dopnD6FoDE+Y
LxXgpXRySZLNM0/DfCpO2s1INM20RdflTW8ff9JNMb3Qxb56cg9yfT33sNYRly8QaP44Hnmr2c7k
2kMCpIWsvDb2KcwBDxFSPXcAIK9YfW+YcLDA9zV0S6SXp2XoIy9Budq5tGARnKvsONw+hJ5C4EK6
YI8oa1KLXz8DyAEHE5m/ShogQdQ5wWMxZxsMDRB7LBuK/LRHkWIgcCk+DvgqP5i1cQ5ojSBhtyCB
nXqsEGKcxZnIAqHzuZVbz3Rbv+qmvSurH32zdoe8hAngQXi7c1Wmkyo318qxL0Bu/H1eTv4hr4AR
a9C516CnsKVGMrxkYfU109jKzbDGinZtaknb7YsRunjWDcWj58B/n+eDBkj2xGbNUnoYkIg7iibz
0iIgy2fpXOZxusvUeA9oCIvc1+D2AneOLFnno/JvObdbz1MAiTx9dFyC5SPoYKjaMpzudR0gsOTp
O9+F05Xbiu+s4TsxjNVb1Th3E8MBXJL24qJn2HYOuaOuHR4KnKhJuCD0BVpInAJ6XFwv23Sr6BKR
WZ6KbqJHQGAInXgEmHYjlrQ8YEGM98hULfcrCif402pX8lZsmcdl0tO2OHRS16nh2SEPDbl26JOS
OvfsZinVtB2BIY6m2xXhHMNWrk4fHyZCZ7A0ECxVgQzk6jfzjgiAvB6sGvhL6rjyuTzXLpRyWkmx
aegwnQ9tWehTd/tA3bACFzbPqTdxfaW5CFNldhL2gzMUic4seW4QzNk1JLuUQEsKnPjIhwQNFOxR
5M9VE69iyu/KFj6np8RlKrW94AWGqTbd+ugV8jI4dmdhwnkKYPCE4inmt0ukZ0Y2LFyrU9EDfB0q
eKmkWI89BOUrHYONDNzikSIrj6yLUHtVAnJvJsekHW/OE+1G6B3r9MR7WO7NUNdp6XVOIhcynNyC
lfvK9fczXfBZz4fTkNP3oh2aO+M50UrG4BFeRJ500zI8rE7+3LchIoQgNq8dRMxN1XjVrmFtlWTt
GGiYPoMHbXhGlUcNjNNKHf3bP8swPyguR8Scp1k7B03xHV2T9Xh70o81dtl4LrLxWJVcfcKCThlY
r2sm3SfRm+aCkTUeJHp9223K/KGRBM9BSZ6BpHqburvOM6seVjd8HPOiST66AVuPNPZv/MAyddP9
pPEjUMWsydiN5Wac+/Wl8fxtCVdDXrzMrt8sxEbwawfUNih482WNm7ZrE4TihwfS5tflJnjYoMYx
wDOUPz0C1aVoL9lqYXVYuSnKIt9RIfS9Ty4wqVMHMtMd1HGcd3RpNl0GwXO94R1QTE5en02gngIY
U/gVXldA5A7WH4g0JDpeedl/46HTpv4g8DRZZcqtZUOAHnRNYFjozVBh6XqW+c9rPSMz08jneR5f
ySyufGrbJ0xQQJ1TFJBhIq7Fch0Qtj1KyZEjczFohwbAg8Yct+vv2znf/bVJYuiQXMDcaGspY7+O
1hEM+gXxWrTQUh7cFSRHM87mii6vSGpn/kz03B8Lhx/6vkBYi+tqg4JRXz4+5DUCrjTIH/Q4fP24
4IX0yaHvEMPyp2Fb1us/iB2/9XQsBGruhpAIfezav+pZ/tS7dcYnH61cvcCTEznsKYkYZRPqs5LZ
XWCZvat4l4OJWOb7v79a3m8/Hr9QikH9o5iixfDLi35pKXkXFsIPMzjOneHx1Ekg0SIHMe+NA0IF
7rALir5Ga8zzYymFvgthE/JtobpbdkGcbOgB0eRwYKDA+EgEFWghw0HdZQDBtn//YslvtxYjXG9a
jKAcvz/H//XF5lkTWFMqMEReg+K8QuarRP0yK1gYSOwd16K69j5CSNLk9nnGGIJ69cmnW5VzqvCb
6OIQZjhwIRSR2DKLZJ0QofGbat4LE4gtdyiPAz0th6mz3yapm8dGI8rj2EymhXbp2xAKHJKDgxpm
dVJYRsE/yXG/v0WB5hcDGQMo0z4Mn5+b4MmZAShUMKs/KkqEd9w5XhwIS1xMCjNLWhOT29PqhBqz
K1oHFqyblce/v9C/iYLwvQLY3JgXih8TYj7oz6+iAO+IPFOIeMvgedHolNYgkQHAx5b8YeA1zuuP
w6FchQ97UfAkI0N/uPHuBWf9t3Xxa2wasv2HJ+A3uer2whiDTBVgpBT3P77+FwVkFYvvtNhF4YE1
oPwwxkr5Y3uXT7pHSSofFRILo+ej4WuBVNdDGexHUyF3GAY5vEGi/uFKQcT/ZbvxMU2OeSHGNhJI
qQH5ZQHlhWqZzjzsaqXmEQCTPzQG+IqL6RI6Z9MBgTIkJgPtvhnevbsitI96bMZ9K+o2BTbRAKsE
9duVgMLq+gCyEDFyQcfdink2E63bh7acvLMA/F7XdBwijfEoUOfECyYkHKoRABqIjvWeZeq71Kw6
9DPyChh6cDFN3lw+JHD22eazuiuVWKLqo0KgTrDrOZIERnrsriyqcvexMj4aLW4djTYUy2PNi69/
iEt/1MSSA8qS0hkeQiPecG2vtYEsqzxk3oVz5K3BW5EyeKqYuHwoDcNq6gefv7qbP9TttQV03SFp
8ZRPoIdqM6FQvbV4s0e/DvMCgo8a8izb6l51q95nSDqeshvrKvvU9XRw598+KB9d9Z+9qC3IHkUb
Bmyh09h0M/BnMcxTGWNojU5GyUBhMwQBA4Ai6Mq+TxZzV1wgpGiGG3kEr2UulmM7YSCRagxw2i8l
bT7hogfov2TlmuvHW0EqZGd55h+Yj/3Co+gpZEFpIjEe6MiN6K7EZj/qTBs445nat46qo0m4/dWt
Xcj84OJx2IQFooheljZz+dajLfpuCGIuVQjkdWmCOCh9tZk5kMpBDFdgksuX4IavozQVnxC6qG9Y
3vw0iUEn3tyah6VJyIyemEC+35B8WF7zBbizP3uYQLSyAgOz8Awtc47S7VaTe7x9WhpIH2Ttd0Xl
Qi3C+kZEi6JiwGSk+lYEjeEUIow2ncgizDnQ/Ejqoj+G+XVsnPk+NPV88gtQ86oTw8kYTBXBkptj
gjQCMo8IuSEL8QQj6I/HBnRd6g0teb7p4CeQv13ksjnhZSE+V0qiIvPeRechWWECFyDHhAktGKV0
GCSgpQ43bx8gT9dmK5YxW6Z9MICuoXp4wGCbaBAW0wXAlyQ9+JKMFyQVvvGwSCBoY2ba8N673H+2
LaiH/3yGkRk5psDoLnYwVfxeLxYNop3DF65HLAwfM6UWr9x9/BAE6QDlTMrgQV0eKu1OgAvVd+Zg
XGGVyfxIZ3L96NwnNL2HIlhRckImTjpwM5ihUgdpEKgvwl/hfHuls82InTcVUMV9gTFs0Ypg+mVo
vByh09vmCjxPbkKXfKpI0B6X/2PuTJYbV5Zs+0UwQxcBYEoQ7EmJkjIl5QSm7ND3beDra4F536v3
RjWtiSx1zm1SIhDhvn3v5W58HCctuhRUPps2nnJeQANHliC+nItFBCOW1ndRTzcCQ+1zmGLjmVLz
d8Hc7zXO6Zzr3o4C+oZ93uckH8eQ28szfjepeKPxt29RyhdAjO8yEjN2aJ5EQ+kvoUY8dzQGplZG
GwWJVifEGfPruD4C7ZR5+NbB/B0MGb+RKezOTon1Cjus2Z2TkLF5mC2n2R70y2I7n/95EhpnIEdg
eH4VU0kkWEJLM3PP9frZhvD4rFpcKm8ajrqmX0kgFM/cOgUzgMnyAT7x8hCH26fmAglOz/uXOOpG
X5N6tF3s6T4PUUW0nC9d21TXiHaZUWFuHsm4Ja8S+kRBtn8GMESDms6+sRYrWoGCa3W12JdD9Jfs
7XxlhGgeDXcnaD4JINKZuwvjl8e1LHuOiWl293LUxp2upd3u8bcvFv0tbari8PiudG9Z6Pnpemeu
xvjWDfc2UeHvrhme6oX4yeOoXSB/EH+C3bSg051IPuW7ZY17uPKWW7OiVgXf1oq2Oz3a48JBaR2I
3/47rclgr3bRhsBmITdDZ+4f/+ed62p7j0+bGKC1XAiE75cqPeMhqW5N7N51kdonaZsTL0+fwqNo
AqkxgNQze+HYgmBRWi1szqT1+75o9jPDta2nJB7kXGG6t7Ob3Y287pH4EuS6vmHRLG5qcb4Wx4nP
qzdqg8buXE3ekatl4OowdciCSjWknMMlPIt2gLs2D9Y2D+sK31xbHnqQPb6FRrI1u6i+xJnotn1J
FCHPCVe0uhbvNJBQW55r/LmVQxvyeF8elfqq5iS5peHPsJY946X6E8iC2C0tpCjCW+XZjaN9Jmbe
BAIyHQ6vaJ0PWK+6YZ1C6tx9A+LkZBvWWQ2V+lHaaDVqHnBpEWrTqrjeaGP2paNvB3NXansQeN/F
FJoBmWhrWxIk3zcRLKiSqeoZyf3pUSTFU2ocErMxD93UQVRcyO1NYJBs7thdVNfu3RpqAp/N9Mui
W79XkdEHpH4TiEm55YduqJPEnJbdmBcNrvw09x8dplXo2dZj+Jkrl5ymanNfVHN0eCgbnRUPW2+9
Ob16+CBwvmyIGbTbPrXG91H/wIV0mzEFRXh6fuLmV3/y+U2N41tZzP2Xli63ofxd1owA9aZsA+1x
SMAi8FM7KbvPXimKEaMjiQJaAGtY5gtAt5d8xZZZoHk/5GC9gLJq5vAFw3/t4yEyl4Nq5NPjbzXw
c58NzGlxBHStjbT2QnFLHMas+ZEn/Zdj5+6psybv3NG4YThDjRlGMkqJHp1XKADtOsEZ2UavqheF
zx2wfJZp9BbhPWvK4m4ra9wzcxhJeIQuRp/YCTz8yCJJfhZqOui8K3fFRcw1UXfNLl/vMRPy3b5o
pmGTjp9hJpJ3HWaP0hlElpNhnDU7cg4THRUINKy4RWqPJ6OyI35L09fCUYiwSjDVBJ6U+wtTmQ5n
ed8Y3f0x0LHL+JhDj2m6kYgxkAFFmIrwYN9WlBNew0Bosv/mY3YlW849z7iRmFQYGRsT2NWUT9VF
mkV162RaHBMTqOGR16E4PVqCNrbRD6iEwQq0cptEmsQhyekW6ZWvYGl+0yhWN7Ex49/O3fapJCbO
J7yfpqV6T6oovhCOCjddZMYbS6rsZQi99znPxk9VZCTtEYXfTGdqfKuavwkdfcxuvPi1qsPm3si9
pv2NDB0IW0lByrDU2dq1NZwWvZoORp/U24dkkubfHVlqmxF/7mdeYyQsSqM89R2LdYOiqFDZVPxc
hoR9PQJSvsZ5dxyLIT7gIZ9yUqvLOhorqnneOBDLdtl6mAzrX23weoS6/F2byUkOYpqvcRJdW0er
3kyBZWucmk8SaP+cI4aloq0EFHp1jMb1I2+cjmWccrhkTrTCiRA/bD37XCgadlRp8KZaJ9una1VT
DzxZ+tD8D7xk27FXZ8P/O+Glm6CTWHnJNF9s0TD//8bLtIustQ3SR2Q5KV+Fac9rl0qBlRGS0R4a
18j27b1mKHWWhvClq6wjJ5k6X7tZDD81RPHvy7DMGwJ3pd8C3IDON+uXyfnQU1vzVVdEX71eBrHt
G7OxXOaxHZttWcPqjaTEwlj0WO9wzCKNu1A1JJnO9dvcHP/zL+iRyfsb/fehWSIaEKM4yjg0L/Zq
hiMIaj85BaVo0psZUwcs8lWXv9Wz4x6mJi7fpsYjLhb7mm6B3FrvB2P9gqyrgtlxssCTTKjoeZqb
WgGHZgGObLLD+lUW8Q8iGH9C/OlYPahQATw0d0vF+urv2UEDqK7//SUpoMhlSm/24ypxWZAudv3g
afC88HGURxvj7i9vMlJ/VsPOyvrsGNKe+53j2t+aAd9ylqt9NMKuenR1QiPJrqtljVMkxgxo92wl
bXZ8qDYlPxGr+bz74i0EkiUR5NoZjLcKfOleC9WzAfCXC4SH0JtgobUjKlopi69izYA9vmhW3F0T
6DaT3iYbPUe7+u9fD1OsL7eZ2sPjBBBNfGkoz4+FIjs/euoH8R95LFYjgowIR+DGFX3dvXlxNj/b
8E1/iZZ8vGOG1b0axXw2S+jX2gAlo8KvcnhIeUylUPrnawGD41z31h9VD8uzitNf2cQVNYADfnK8
Of43FkIPvzHpWxvv+TvJ8diPIBY9NIJl1sk/pcO9KqCyTB5wRN6y9hI6bXuC8wyd7TLCY/nRjY4d
OHkWgjaYcjIP/ZuTOt73UiQfYnbro14xHGakiY7qAZww03AG2dO8D+3sXMFq8twUXrbRkbaOWpEs
h9TrmFE95p+/I0+W/9S9IhvUTo+Vvu0MvJ8xmuwVPAxRpUFFO4Lt9quX1iYqh5fdIHXuH5MyOuqt
XEOn4aCY4se6+a0UlekvaTgcGSX8nOc+O8Xm1D0tOkcn5LQ9IdUuSMchu6O+Lwp9VxtN9V63w95L
AcEZzTjThzd+icOerLI1bIT3n9pYefrwr6GKJziweBZ1bqfcSZ6I9mFazkftxIF4tTz5x5P59K7L
5FhW2fHfLDmblum1duXHksyYuWLjb95a+kVGLX4KvThoOiT0DdFLfd/P3nTOIl07QFCakJtX/lOX
hD66buRHeuGeRxWPO87s7Oa17mEwmiwwtaU762JUxNp68Uo1W/szpEu1heZ1V8lsvROF/Jb3ieJ6
M8ReaOFrpoXauz6HZBW1Vy8ulh+tgHCYZMm3cMqMU5LQQbeZfmgYtbxVNq3uQpXxFHZ6+ayRrva6
9huUCvFHZ7w9lkpywzPR0PrE/WNIzTfrEIqOTJ7nufPeNIg2BFdIFnZLMPWE6ictZW6DZMfQNo1f
hlR3DyKFiqAW74gJFJ0ax16giUgEZqu8jcdOgZP08uqQufbkT25o8NBhc7YQELdW6CW7LBsh2tQw
D7sUPCh+QSS7vHE2+TBaGIgODxdGMVrUjKUWHWy7kyfgNXIvbCLUznqL5+0uL3/mhQj4HNRHVsDZ
K+X0Pc1Wd2g7zTqgyux5cBMZPOT0wQE9thQMkkKyWJHI1LO3iPkZWaLfe14I+yn9que2f5E6ie2l
FCA08mHfZYMD+FZz6TQXch7/LtsO9CCXGk0SCdHq+vhTYprXBirWv4rCmhvzVlnHiPvDX0DeBb0q
4udhcaLnfF4YK5gFA6/128SygQRWJTGirBrwRShE4ql/s9fnRNdgOkSFHW7xj470uCBXKFqhBhDI
9TNdHePW6d8qS/xUDYFd6XbhXe/AWQqg6HpvlXQBdXtsS6yyVYf1gjTpOWTeLLz5gI6T3kD44dps
s49K9tGVkX7CzGOw/LorjO/9FFhkiN/NGL5nNrhBm4bujbyus50ZvL6FzMPrOv32uNwfX1zFiLtx
rvwl4uvodONbHBXAkZKCkZHpvdPQ5Ef1KOCkZQOpbHE+2FGyVwP2vmyag6Fhqj4bMRgqJwnRoFiv
IJDVtvB99G1uGRYRWY3T0BxzileQIIkwMCtoc3cf8qXyucjL3cONEwGm67T6SqnqT1asXkoVpadY
A6bize4pp3LbKBv4meZF0Yuh3tvQtPE+TNHWdDHlyDS6YKBSAVzJPHDnbEJLmtkVQCjwyYi1rYHz
/kTHYcMZqHjV3bqjNCK82nU5aKG2yl4czXCCKmoywo0Fbg6hNOISJNscYi7kM2Pzhm7WX+zQc/0M
iNSIpf+L+n3Tjl732UrJ7Szdv3MlsiASen1OsbqEWA7kb8O0BNeeMwS61VdvmNz0TXbV4zr54BIu
twa9GQsZspTgprmzU2R5vQ3PD4Fpjh5WYBX6uu5G28GOi+dmGgef0CQsqwGlXxbNp4nsEUTNC2HS
YhvrKXFRmIWnMSv9x9xnKJQVJGtYHVRtANLQ/ZbVeRpAPIMtUXQ/O2PB72FKrSHrhEQ5rX5cGxqQ
mSfNqZ+nkyey6cat1D+5mE4agqlXzRy+pyW/mj7pKn+ZDBOgiSwBPHC2+PoMxHbKBTA5skmbDuMy
8Ye1P88Z29FUd1t78sztKCbvpMz4dXy8wRP1DIHeIdly77b7qsiW6+NPOGx4BdtenOO4P0s6tve5
IPc4xGrndCHsmLDwrvEiw/7YC9HsZseynvHx7GszGq+m4cmbtywoSkCYlJd9mGuhTVG2HJ0yfrfK
8F6nJlsZWjLnIHvTe7IWw47Wky7yxLdx6rVt48HteXzpyKBa0LmeH9/1jbQ587uPRo8BaRhtHEwq
7WnMGRT5ahLgqx/fl2m1PHXm8ANecU/l0L1zGcBxM/XeY0SMQZ6++Qm/kvb0+FPThNp2LmNwUVgS
4DfTONisd3mdXMqCqfAWGIEY4lS+dFvSVB/VWJJJ6hONHC1Yy6sEJpSR2dTXn9aMyuol8gi0rXc9
79GKEugjsuJyW9eTy/P9f0aFjxtZqsg3Km4oBpyP/0pDTKWbZ/Vi5JBGTJVjKqqeJyu0Ltlghncn
DJ1no3kdSic5RDM4BMgi4xvLJzzE67g4keZZCKykvd/zkJzMcCg2j99gOclib9RSYdgMFHSYPz1c
u03K2zwrTb041ZLdDBBP/8xyvZCbJVfpaycHLA/LqG/tbnEPRmmEhO7g3EVtIu6O14v7bCLHOrMH
LiY2QNePZIExa2yKKoTlmTTNYcGgcrOLetflqRdMOlhMe9Cyq9ULc+Mt6Qcjou7ez7A8haQi1Z1S
vFoDAfbQ5RRbxpreXEGjYOr/+BKXoM37AeVrseIVcwOZ17R8UEHNfbIhKyFE2tfx3TCq+rtBUp9s
4vREtHEvrSF+ndaGUChQoMOyeE+N7blPjacRooCWZXZh4j+8PGK9ZjOkV8q8PtlFIHzPjy9mXbUH
y1QnmS/kr+db1UUN9dBSY7cPe4+2Z9VhBxPJJPmGl7U/CVdPoVU1HANZX9pBy7/b0OjfbEdThKxW
2XpVOmE+9pf479w5w3mYs/EsG83F+iB+DjhPz60h7HMxuEQrC/0+QkiPtBdSlt4+MTxGRZM4P750
qfkFQAf4ZGQS5K6aHMmTGvDxAFoFtgpTacRNpctJUvEwYe+OA6MT9iEduENrTTQvhZuY5G8bEVgZ
eV5AKrfFSNTt8Se31ncJdRNq2NxsHofB44shEeaYm0BDc8av1I2b6zSM023shk+vX/LXhsuK8qZ/
cQBsNyTyn/JW7kBLhScVJb//+SzZcARJba1O8LsUQTYXy7brK+annaN2mVkjasAa2LSlmQbz6E1Q
0yMWMNRWfB5MYFB6+UXQwP5YSyvAwvCKLCZVK5c3Optumu5VG3KCl/OH1evuNpf18uRoxbSPrWLC
ssi/TFQo/DGmMQtbh4Z3qcf3UDN0CC2QgR/fYnk6R12LqFyjRJJomV/4KM/pOjdeACygsizZ1mqw
ukejPZybvH8v41wB+Q7nwxRb9d4RhfWdoMal1/Npl+aQ5iu/MbC2wkzk1M2i+I+c0m915Tk/vJFR
eZ9Y6dlLAJet9+i5F+lMQhw/yX++xSPx+BaogHOwGlRFi3rXTgbn02uJaRZOYtxgDo13QIo/w14m
awa/26VmVj7XbRHvvIGY9+NbdkK9Jraorw1s8a0aaIZBYcRvYxrxVI3gBfqsxE9oxXFQrMYZM03O
yLvLTaziTs06iH3GFGtMh84PE2W/zHlhvzCA/9DUXF4e/6hbIrElUQnGeyjA+q4/Syum5pyXzX++
rVzR4MuGVOSRx7YTQRts9/iTFg0n9oKDKdbnICo8VNu2oDfDJ1YhlmwsBuJvYd/LO5er//guKZbs
DQGcDUKbwbFZpeMtvBmoSU9RmfzycCZgp+AB7epwOE2LeVvUcnY6U/5OCxmQ+/ujGeX4Il0G1kXT
weEr2pOyqvi10dND5y2HYlZ/VNYCRXwUeaA/pO9RdnAuAo4xdc6Fx8EdLVw/JYfNRiFrbR5XJqu/
xIWiBq76OsjMl1Fc5hSPznpcE+P8aHLwHtUU2+RMJ/Ux29Neibq9TVH0JuaCFRE04D7tuvZZSChr
alAjKVLV0siTfe5SWtaKgdAhaeIiyBU3Rq+byUcUzU+50rKDMU09+cbMuxiEk6AtZN2XFOOlKUr1
bejgeouVCj8CsnkUMgh94Ojw9T0BzfWbrqw2tav60+OsJchA1yryPhj6beEUiBX/94vFUMOvjS8x
9BoXOJIe7+9+MfQCcOQwXWYPTOEsEu0uHf5HjdTePbzGEeUYN9suYZXK54I+tY2lM530vpNvNtTG
3DGClkcrhtUKO85e6r9W3L7pqexezax7lkOMjXKs43vS2OOhLhqLrFpiPTfJ/NIyYQ66FFzP4w3I
17eii4bmajPAGaxo3zfWeF2ktJ6h2djPuDZj/NmwG4ECHG3u2A+YIw0p7eO/uzQh/5aFqroOQDvn
TafCxjet7lc/uxGusphtB5WBOKEZ8XwMo/dkdcrJvskuc+y6QVUBX4B3Y1wKxZinscKPmTYZxnqZ
P4uErP0U9k/9Op+XSX7Ne5gwRS2bLYm1e1zUUHG1pj2LRqO9XA1CuRrBv3Eop36DnglkKTyXBoYW
SigL1j8akINpY2uZBFGWslZHx2M5hE0qvBGz9+cKvd7eumNLSj11nIuuPzkTYDCtHX32dYxv1N76
S9xWhyhyTbAXHMzKCdltVObFwcLgR35JZy0TxWrdlc4hnNw74uPEyCcprvbaa/H7YvIK3ZR4mffM
ozhsZaGy8z+lAmBjdp/W02fmPjpWai0jxSsJz/bQTujPKi3OUeFcbFs1V1r38G5GRvlsTdOmxJeG
aqEl/mMmb4HOOYR1f4czRKIlmdqvPE2O1cDMOxnS2i/t8ZuCDXu3gA0N2oBbWhaWjxpoP+dQZ2Eh
Z9d09Kxny+x2YlzmG2bej3Jwp7PGdpx7E4JJLc2IID/RcFmST/LWfz5KhAcGSMfHf+rxj1IFPj6L
mLlzbQElNWa639mwX3rIKitltrNRrKO8ubXM1fc4k6HKr8b9R/2USH6fBgtJslqyrmgdl0869Val
LM3/17Sv8vtjGAMJ1L6txyKQWY9jylnq7VIo/d0xxeeSVgxkjKy9iWiA3ra01bXAvxgsmM2Dh9o6
pGQNQtRvXjPf8Aa5C4kSdWvIb24aZsAlT9yop4pBYCN8BFqS2yNot5yq9GGZj8ceftSU/gg7qz0q
xU6/PrbCY4Pe5bO6aNiJPqdOlMkvZWvpS1hq7oVc33OPSfM0t810bSfskqjAuxUfWuZ4jdIuX7aP
gExf108P76Omt5JVMnaFt5FimASZuulYn7mNiuhE2UMQQg53uqO/ccYcJcTEuTfN+teSGcZTFOc/
Ww1hBgZF/NMuFfM17kZm799Lak+fhR3kQDIShWXO+2GIluskQeJFuSPT3sRKA0K7CyXCy1c1jOOt
xDDnF2N0KoRa99tB1lRil2bGiz0lKHsx851eMvtT8QWFaBeqcDx4Xoz8AwixdPV5P4x4xMtoSYF3
xh+YITPPfgJnxA43/JWLpackDbJ2h4L/7Fl8lGjwct3GAMvbrCbnUNDd+6OoRbBoSxJ40GgTm5si
nDz1OqpphS0QFRAmiziWok5Y6dXzv13sZ5HlhB0SFKk4n3ylm8uu1HKatOQrrhmA4zqHAdUupIEc
OG8jMw9TZ/5fxeYnJSnGmYUDPW7P7AbDCO++uMe+6LOg76GYGLTnhIwPCVnIIwwTpjdDghXd67c6
rbv0tC0DZrbgaIAoG2rKeRqZ4Vr9KTTLKmDJzAlWG5pimf82auqrJfvWgubfWgjAAcabmfHVr3hq
sL+a5kHMYn0omzCATJwxChmCAeZko9fzM3ITHMH+G6PWj3YufySzD4lVC3KrBGgDGIRoyK8u/FN6
8z1Mhl+RNRVrkwEioUxY+2IUp6h7knpY7cJcq1CAvfLYL2vOIGQPDA30n1ibAsln2Kj40GJ/Qycp
bwXrq/L8o5/mcAe0DN0rSaGQz5lAZCVlvGjqb6bZ9dkLHXOLaI+kzbKEodXns9RelhTE9GiQ6Skb
FjNOEzS9VoNX3Hn5ROGYRRs7Gl5c0xmuTkwniG8I3mHLkAW4fMJVX4Tnjh0XIJ09AEpN8m3V2S+y
yOotaFgRIQO5ljyXWszwxcXpUXvovKMH7mBJ2hVtvRR7KHYIGyt/0UMjHDll9Mn09oSRDSszj/iS
Zrdgi5EV38fEbvez/quy3V+lBgAI246k6q6SIKMOA6DubBPG/47eFpvQIUnMAoiy0CTjX7jJ7kvb
pQCyW+0r1YsAXxzdeeh8VbJY9zQUoPwbGsSBgmvq1G+vkyIgdWWAn+NymUf0qrhLWYlj4wF3omwf
JfrqQ3Wdk5wPi/DObe/hKlmc7Bg587c8L/vDLKliK64GvBS1R4ikNEPIWOh3UTFdtMUw9nmu/oQQ
T1WO3kiGwo9MgbipLWQIQps0OJexFPZ0LY+RNrOhRivjHY8NcAoxDs8geo5uvLrGC/J8I3E1J45q
4FuJt9VTRseRhnsG9euVREt+8dJy32tDQ+nEZMYkZDQsVQaEotR9g1Jm2+OBlyL3ZVZfM3iuqi8x
mqsuO8Ia4ujEWmE02quq68vkwaFrulMXcTzVrMDbkG5/6fmBMfRyMpggDqGJJAfNHp6gRw4nqzji
R0FEJ7bKEkaST6BvBCt13N+VERVoczNnkF40wdLwG5ukrXYsPNsuuvgt3LjbkZ6Cf4KcyUllITHK
0fJ1maXsbm0OWei8UgE2m1ivf0FTxpc5YWYxZftsDN9DCJd+nGE46TUYrtL74erTGqVJnofCYFFG
GfJxakxSjPx5wWforbj7KGeepDYkcn57jbvsbPelZMvPxl5ithlM8OwGblYGJR2LZYcHMdWBEhk3
x2K2iKYVdOQjQJPKSsUGxfiVVUA47NL0u+qwRI6RnQPLbJJdy4gjGFrnHWe88yT4zBcMLNMgYIBr
ZbmXdfq3nsccfFGCebiZd1Rl3tFzAUqmDbv7cJUQIU33dqpzfs84UK3BucjMeo3DCqnKKG+rc2LL
RH/wPdGlfj8k1hb7hkWE/CeizxXmC6STWOIxjYborFNicDHUB83FPS9CalDgoPuSNZ9yYUFEjGCn
TyeVAC4m4AtJtc+fOLMggPMBmeZibPRl+m0SuqBnA39vz+afnKH0/wYcLtssI7Q+1NioXKytU/e3
vOclCO2So7TaudthYXogtWLkKqGpVxOb7/IG5TNKD63LBswxFMyjswCW6LgNC8xLOGhcn+1tK2qH
fZp/tQ5vQKjWJWUcSNtmMtudVTMPj0N3VwDbsxtW3kXph55wG7emsecGhDyHT+01aftP4nlPjiU/
hIi+Y6Ounzy3ADLBg0O9vDViyBdyvuNW+tQZ/G6YBf60NAHnOaJ8tUV2jCMp7un4NXJYbduq/SqM
HPwdi6FjMopBnYy/ADdjPrJm7thhHXsYy1sSIWekXhIIt3wpFCvwWpK/KNasoIFQZYfYXOekNQ+y
7b6D31ksC4LHzJbB3IYHnDNTtuVibmWJvxgJPtmmfc+qKPu3NVJgUCOH23jpz4aVMOXKuGS5SPKN
NeBoGSLtj2hdEp2hccOdWO4i7dbSBh8IK+UsnfvOj322TX3e1Smty4Ioimo3LLRwU9mWfESJuUW2
83zD+JS8ovjBDG5oLABmw8iEmoOg5ywAh4wDHy1jBELDwLOsmCVZ7DnYKIDG+2jujyzlWfw+TX9i
ycLtqyWXOfS+sPPg2pMTvyGvPTVZdylGDtQuj3CufImEIs6VTkuz/st12nee/Fem+znbRqgqyjAm
jTLp9nOb91sTFmZZEM/DIUiaVPU/4IJre5dOEl2SaxRblDVOIf7G5Fm648iywbrx+6goA0bx1qZU
Fh9lCFcehzyWoOatXmDX4ikJZks8G9l0trDIv5VlV+0oUzGLu19YnIK4g7+r97/jPuappovR2IDM
I/ZKLNZhNzLRv7mW9iYrWTchc5NKHKZ+h38LP9Mg/bjL2djRsT9ASyn3hQvAEG7WNi1mlq2VDCn7
dBW2YUHldX10lfN7bKtPfZrHIKyZELfDFJg6nsnJHczDhLJI8rC/EPEOFSJf6Mn3fuAit6FdAbIf
rusORCtvtHcxfjdtNiV5ln7HtM6uBMRtPNW72qEoiCtqCNKO3wEqSFKQcBfHhrwnbBL61HicdnMW
fxhcuElanZSi1rKJSFO9B2aWvtQjTKpc6IzqCabVocYTyYaPTaHn9U1Tx6Rj669d5UTLQ85Far84
achLmOy6kr2L/VS5h4SR6foi2NzmbIHiGe+8ux2tSd/c3DMl/rFqQnk4/arZzB2SH51HM0I1htsX
CojX3UQtrmtE3Rr4fOS1mmtbsAgsZKdPMOfpr1zHg1kZmkE+0d1N0wO8C3MtlfHdtuboMpg3RhLJ
bimR/Fi5i5BfdCc6Jo+6ayT1XTtfYdkJxAzY4kI1VEY6f9myvbds5MxL2RxN7VdcB9q4bcbcCPSu
5GZlGQ+ZiUM/ju9106Z7ZHBKrxzCfUeoGstBDUulfVWeme8SgjBJy/VtezHbjKz1YXHlSU5rRZ17
3ZkaWLNXomzJrZ5GtPV8Uix80KE8O2G9tdP+TZUjZDTHOBCL0NiCNDgb6Fo0xrTmC6B8QYiK9Air
7fU0O8p+L5bkNwtXnENjOHu7gX0cmyMhohVybUCbPDR9fyRxOmxVylFQLRLUixFUiUeFlJ7H8pSG
LJ3rybgxm2xuHXZ21Aux83ookHOpqm1vm2cmCQifWbItBELUuhhkKNkZOZNmYrHybz32XnS23O7y
yiQG205HK2w+AAkghFlEBRzTAUyr9tZCANxJu5OrOSvV22U1u3PJ8Flh0W/7115wmFqlJfzC6n/k
Xqm9zMzQErgZ0vlZFp33qTuYmPqkgFcvenqXfmCVYSv2dh5BOBct3AMJQofVckXC+AUkqWRIEIJz
TgxzGxJr3szlzBaBUs/2mXaWLNw9ZVbi+WwK35YCVbzv4U7IJbBC2W+S2QD6qodxkOPBM1WJwoxF
yQafyjYxCm3PC8rWjXcSILVP7u00VLDJ3ZadjEBrnisHm0kzyVPi2QslWlVsK2Jo4/wexTbbDwDF
BQUnawxuJIC2/uV1JvDTlNVqifeHQiveF7PzjOS/6fORsUnFyjjImbAyXOO541Deu0zSEYdZByfG
E7/ua5w5ky+G8O7OOBBzkH+QVkAf9sGC+2TjhlMMfQqQcd5syZ2ADRis37WLdgFqHv4u/sAZCxPi
WoqeGFOoQ2naiKjtdqNJ3HdphQTC7458Kscs07+3eXIgUlBu0jKz/F7CHxhrfI6bvMOEggmQZUDQ
wRN2tWD7ABffZ+0PKybgxED0ySawtcdc2uARxr2BfG+6vI84aKOmey8Jeu5oVHDYpAh+BPGDDpex
pvrkYIeAb3sa1cEtmBjyB3J/8xe7KXuQzx6b9GReMOCojnYI3WtmHwCf4HJgwwE+Be+boPI7thY8
Vif86XTDsYbFw17ZVvgTXujVs8nIJ68wbuaawA3Fty56wrlnKogv4zfL1OwtCni0Y7mqOZXmvmVF
g2lg9qmWmWaf8Aw5foX0e+266NxAjQ10Flg+N+rSaOTMOjum2+yzCJY4AIKIFXeXvivLwGpZHN2X
94owEOcDwxOn/MTbl+7rZPmsOFv4nUnogDDqw/VjMzvujOi/iDuT7biVdDu/itcdX5QRAALNwJPs
W/akRE6wSDXouwAQaJ7+fkhV2VXH9qqBB55wHVHiUSoTCPzN3t+OuGTVkyGteZPQzvEo5Ax0zInR
J3A/T9Lve7azxZ5HCDEUQ+TB107DTlwQXOukEOeJ4Kp1dEZ/6B9gmE7YVfx5o0QM6n5UzLE/M0vU
nP+MZjkgOqYm7l0ykyLd1eVwjma9S83hObT84BIn05s9S9KHjUdhxB+TZz96pZ4ZQsbZLmxJdHFn
3qPELgQ+AwupNYea5aP5apwfGVG9j7XhviLvI4FtJjxQfU8cDNcegisWnkg8lGaFboQ7nzps0yTQ
O4eeAIJY6JVjAghFnCk5EhwW9tPd2BvFnSxNJqJTc+pF6q0R6cTbwLGZkaXfFGJf0uIozPKRrq1B
FrJTDoUgZuwDELa7fIwHTLl0v15Evt14wwskci8sPso+Zw06gBgrzPYBTRyCr6Iio8PKTmGsvW1Q
tDM77fFDldVzwCtfDQlKJ40UWkkCE+LveVJM2+hA8EibWOwFuhcTusAdvuID28oEeV/8mtRIMKTT
2btSAOzFwgaaxd72tb1rYPRMdTOu0V09VUyjt83wNSOJ3cYFDs2iLM9t0x+Gvp/vrZQ7OpDUwo56
Yv2D+80nmg7R8UorP+GSGl4TVbtbzxi77Sjw1IGb2Zii4MHi2Utdi+oBW+iGqTla8cI+591nWmfe
RaiVKEO1m8OR4Chkg0jTmy2zgLs5NsWmltHJ7cleicp2Y7p1dEqIVcqpaVdD2rzXffvmKCLcc/Cs
lFz9zm/VvReRCtGE05Eztd63Sf891LE4wIr/YpEbnZgxE9QRIbPUg4NszjK2s+yT595zT8hsYYyB
yl/NHuiH974vu1Pv6B8yT3/1BHQyEOhpGMZ+Feb41pP2JQCFv80RPG+D3PyVD9YTY95yQzc37kPf
Q+OdfrnIp3dFE3Xrfe4wT5oR/2864GMqiud1MzDJmJ1Un2SfvVYpE6Eqr5qNyJjzp8oIN8nccwsg
qzKTfF+7SXf2mukwiT7ipLfkoSuDhzQe1v0ytnI9Pe6sCKBvOnZyjRmEUUKKcsEZvH0sSSGxqAkd
p5+vZgFN25f2qg+YhYeaURN5LKx7zD7dqJrk8XCcFJtHBj1N3e+Vnquj1VnfkdX1zH8aomztH4lO
jIOdPE8eiFkvHd+Q9/2snZifgQ+LR7bADozh3LWeACVdaw/BfzMXYk10DfLPKZjuJoVt585u+WB7
lCzrOOczkonFlNrGSG4PX+Pc3nVs1sg1x43QGZR/JaJa7GYQmrDVr0j7OnQsd1dKdI8h8gjKZ38j
0xz0dXJX4wc4m175aan84tW5g4hXXHstf7dxnqF6yO7dvgkYapL1yDSuDMl3Bk/DuI5NHHSGj7G4
NC0qRHpKrehv45bBl0fTEWdNyTQoJPxp6ghGZ6Mpk/Iivfw66Je6TLCQDkZ90CH7NVlIdOzV/O6q
NL7KAsGH6HMKCu5PWAJ4Fbe1n9ocHAjIemX8mmzrTceGtaP/xuWFQ9GvWfAK7AjkvzRE+c5XesgQ
ITHXCJf1RxyqQ5Rz5xcozatjajHcaxqjP6X1MphdsRdiNuR3+cUU02dv1uap98tPhjEm4AamxaWY
wHeUd0jqXmVg2odKpR+WXcGG6ccvLYkUZ/7LXdD2b31puBc/3dvchin8mG059j7T4/kctJ2F7iT+
xqTRAtQIGiVMYB0oxvN7gHe/46l5mFnDNmLMzqGJGqHPPGJGcgNadKO/Gbk6mLUTrgdDl1uXTJWV
wn/HIfmEzgr8eh99DsC1D1YZ4VDk+bouQWiw3TMZaEPjb3LzMZM6JHLNZos55R8JlA0LKgQR2Uyf
bCw/ZGSsUo9rsSnFQ9qX5NM1Zb+d7PZqdPF9b1Q/HET59HFUkb5EI0hw6BCaGAsLHqETK61vsUdO
VrMqWcZElrL2ocTWWo/psM6wxJLCpHeKSAZbaX0sbLRjKFWec6+YdsZgf4PcOYEsGUYeO0Si0+XS
6DAk6YdvyiAPLSdAyZ5tsMgwpOWQF8+RwW2qxXgtxalu4ezMEiMImVZ0OZCSZzBo+E0f/RDVkLKT
zahg4GvbyjYSfz5kP6pTxBYujsKi36qyhLpiJt+0nZynLNcHaSUUfCl4/DBfpt2ZTh78xFnFHoqk
ju34OSR7tfN6k3eNlFoQhhkzn2ax85Pd4oMPJGc9/IQwrtfAqLDHhUZyGmf3aahSY1c4HvCdGhNN
KuYnq0oeVGFuuODTx8wfnjuPOVw/vU26r5/xne6qqX/HyVBd0JS+uTioRhFeR5DDkNefowptkduE
z6w3aPysz2Rk/p5J6m392bQx86lQlJf+uxYmzTwu0jwGfu13xHC3/jSuvKTNLpVu0HJqsoNBwPB4
pdvlvJ5+NSEAaSu1Lz3qbDmqDxFMzM5b/mCRAnLTIvxZqqQ9DynvVDBDY8kUW4PELPOLyMPszxfe
4lXHymcbTeG874voB+kPS80X/7TxoO+dhICa3gp2huN7+JeokcuGHaRa2jlWmYNUh7lu+eSzYp/Z
9PxIAYHCfikb7Z6SPORJYfHIP3cts1yXlfWR9r9GhgCrITLFte0nHqZeLFeIjb9GW/9OChoee0J0
Wv6cItDlYmDwmTvu9zSg4c5Esxps2ged2x9lbPvw6cKjaFgzyTICnc4ctp6oArOU2NpW7PEpkigb
ws1DsrFNBic+WIgtcCylpKY6/dqf3RelLVTQPu14VJoEojECjnS6s/uRgBR7MA91Tik1Y8I1UQWs
5oERIjfp4PCcQ09jgEFfWT59MaJs/5AhF6rnztm2yv7VsW0IhP010lqSUNtuKeDz+57IMNYVmhp/
jo66Nhl1IQai5bLjNZMqpvQjDwxly5U/SkTo5ZttR2+OwaGWNt/gg2J/sjR+el28hsbMA9+w6fZ6
C729L2ju6/7kmemvLg7zU1GVn3R2b/7sJUcks0APdPvUEka0VwyyE7jua3v0mU86DIb05+RobBOc
6DIfX4cJjZL1K5bdT95zsfFSxuFECzcfNVpmawxDmq1WbXDK7YMxlY+5U24IgN8lPbCQud6zUoLa
2frRlhf6AeafY0MG3wKOK5Us7TYSLcv4TSyn+5O4EJw7PefAslJwW3Vk+vbu12SuSYu+uG+mrR65
8EyaMJNpYCx7Z+e51EgclTmUr6xxrjYBCzgksVvODId29Lgf4dTBies+kjIat6gDGYFIoGPhSH9N
eQdYL0r9HftfnjRAgCB9bOGbVptWVjw6dMgy0XAuWTrw1jZWsknaeOP4DEn0RGcVxM7zHOj85Ivx
W+/HyTbKqhPzNKIbC0QcjYZr4Lm7Npzcq2K5dWbUs9GItbZCCJRy7d40h/oKiYvtWL8h5CzbeDkK
sqadFbFYnDUyzl8TzeQEXNIJsQXZS4QDEAgHIgio/BTGh5kmfm1S71pjT7eawmgItI9mYIlvxZZx
NBRXfVvxQDIShgSB7TIIY5G79obqTtiMCqiJxnVnxdcMn8/W1l+WHTiLgq7A8UQmQlQxhHfriU5I
xE+Na+3Z7IY73eBc6CgZE7MQdPXt3qkKuc6sjM2//FbHAzA9dN62jbAZyySpfRis3XlxorrPpXIq
gjzyI1wrLJFryH7NGmTgrx5NfDC8h3QXgekVR1G4z1ZcBUgxBENVio82xJ5Ndl791dDik1jQmWrY
Nj4pcEbHhRhxnJia4lT7yDmMYVqDudwWscMDAEoCYeHo+0Ms9aFkPu/51KV9xWR9mAVQiQGSPyqL
boGE8NdxGrBJI2ySvdwarBFjgS7m/+jTsbWT/chkBKWdS7BB1X8rkE9WMsyeVJUfBtn1W0OFVD61
fxwZANDIB5RqwLA40rJ9n3/UM1dlGlrvkbSLU7DMBpcxiqsmnB1DUyHu8m02pNivastkoFddgeJg
iYAHu/G9bEWz22w8OGAb3vejXxqkzdY6WcdzcdGtJCK95Q8pyKEdrdSa9BzBnpAJYZavfbgu26ni
/+R5vAcYSCTnnXwy8PoGimesP96VboQ0yGRQ3qFsSUD6Uz6PP4owHw9B0ddrp2Kb3zrfEF6g2fT6
7MrwBtKGXXGTFYTvdSzmio45+UCi4SaQ5Y8UB7rZ+MTmDBN4KTStPTHia5/elh60L6/oyDeNPTX8
6axkaoeXn0aavLNCPvZB8m1Y9MmO/zhbRoUJbo866jGInPDRzW022fl8dTP/0o4GMRSyOruSpOSw
bH7nwTCvcSdzQ3lzcS4g2hRRyUg4MD4jQKf7BrjSKsAWjCuS0bNO5rOMwifTAs0nAJaNU2NQ/3sJ
06BwQSUKCog6hHwaUESY3om9ZrVCOb6ag6w/DtBcZMwMTUU+YuaZsFqv+BrhBRCQHTHqSs0Wum6y
KoyQuSaWkwKp+36iBpbUyfAmFF5LeDWdtggdC2t2Fx5XkVQvCHDOwo3czTyDCQN46B0qEGFcN/5p
6tsF1DKtgrR6rJvY3RglpTbZyh8u2evr9MnvDWNHiSN3nHIrpSHg9ra5Gcd63i0SOH8iOwoB5BGb
FASGxl7VkB0IkYaQ0lEEi0iOxyTJ9nqaftHKERvsctXSnRhGO16Ccjpj43W3jZ62jqIH0Vq224Jn
cIcrijgucRe0dbPLdPliN+7Vtv35Tg1QnKJgIFavao9FGoNEN6aCJEIOUpO5R9TZT33cQMqoZbZD
GdCtpXdunJhMGrQCbmk7J7yL3ApjFm79YTw4evgy+wIhZl1VaJjce0aO1JvMDDbFKDZb9tnzZWbR
NmeFvaMMRjsBUaVzU/swv+al+THgCHoOF4vImH0RAlfcAz67U9mPMR8eGFXoS+0yQgJyj0lqzLHY
MNRBfHOqAGfvGumR6RTF31OwN2wM3weQmEhsW2zgWGy3yDF/s1CTDDxIfpZjuHeJUIRWI16NNLhm
aXEVdlij4DSNDbrmxwjjT5Im6uwUzEpzU7zpwVz7JCyty07/6pO22CENMXhI8I9q3+HOoEix0VNr
9VFmbHpazujZ5RJOcpr0AHxzxL10aBZVozvbCBYYVvdttbWa6aX1TZdegrokK+kDwjpfx5gYrEKi
xtGkn1cYuKJIVrAG5xfCd4DzglSEPxt3ZD3FNRNJH8uOQy4MmbPlbsAIzxMooX2OcBDkvxyiq9co
uT6MqiI3muRwCcaKhjh6wTmLsjzPHZ74uMVNvcXlpYDkD9KVuwh5qh+zaCBtz9zLBMNA6J9YvO3y
Rbw/sejo4uFRVKTiCdNGOBIF3smunkiuXHndPiOT+gntxUeQaYMoloagnMzclBplummLRQmcXlIq
Kt8lVmr8nWfMf63+2YwUC2Eu57FRNFUmOZMZoXPRfJ8b6bRnFHcxEb6sRGDUmwRB7K5on2q/nJj+
kTwnQveElTncYZogv0yUh0rIHZ4U9+AQ682CxtnYhckAwCb8cXl2uz3B4r5Jtz+6xrZKwXN78PnR
Ew7QZKbCIEzF8LJNPHqriqaXzRkSD/0F43AxyHYVoTr4Wig497jghgge/ZSckrwDU8MG2ddzvvNO
EHnacyPNN8GYEbJlhMSHalDjHbvgZHsLXCojjpBdEODnV4J5s9JkqnT6OigLOTvlQ80QCglwfC3C
ONhEdO3wGxhjjPddCTDVWEwkDPSblTN6xsHQ4kPPpKs9DwzfI36YyTcz/aoQwGZpVlqqrHw09F3E
zPE0mvWTHRV7jZOUA08F57HqHoToaE9t0iIN7b1TTjeoTy5NhmeDGFP4CCCKrw3S1pWa9J1R9/IU
OQ7ObLe71njfiIx5sIwHIWNojyZzNrv1Dza102quDaI/I5/coQUGLMea/OjJD3Y3zgVBWki1VBw9
YPIlaqaqUPkt0a2LsQ9SEB8HqjikSfB1Ri44e5xB9cagyCoZdfc3HFeZaZ5dObtPJnhBg2cfCrJ7
9gzbYBBj0AAh7rUbzz34dhGtSunpPc0TKktSD+8Klv0MXV5uulBBvDc0HMPZgz9HlxIH5xgl/TpC
Ic4Cn5He7Y9RHWZnVMD+6ubvXmZXC2+5Swcuw7nFUUfUHXbF8BV5EgBa8K4t5imGgjDkeRepzMiX
xFSVcj4H0Uul/KVy0V8jiCHH8Pcmde4jz632EQ22xZAt5nlZCLW+vRG2HBi5zkgBkb7CiUSwniFr
dvuRECV/OyOQOioUr68kM3IW1Q4x4VArqhCbZRRDN4iR8r4CUKEfmM0nrcunoAdpZhkktC9/qZAV
LgvV6ktYpT5Pjgxbpo7LFx18omam8Byrdn+jDlA3JxuAJ3Ib8yMC/w9VM+uZJrC/qYqc4ElbWK5T
Uk5un5ibVOMJIv+DHIfpcpOkwipx1jeU3IAEghAPm4QtYyyAJXUMvtH53gOTcO6xs6tNCJUFq9CU
oHQU6Cm1lVprq5E//uDXCqdzXlxK5mWUS6VDNY+zGHMZw9IetMqi4WaoQQbH7ubxvX0pZ4Y8cWfv
Ra8eZnYpz2Owb0eWzkNaGgeo20eTEJKniiXwmqAKdpgGtmC39K63n+9zJAKB7b3JEc9ihA7JNvK9
R42jGbFvb+QYb4JpNBDuvakBFt3+tVrOIUyTir/GGjEfTjp9xcwJKSwm1Ffe+L2mxogJigM/Lg9q
atJcblLGXwfqqV9lRQ0B04NHWaWnfWSQaxH5Mr0MOn8Z2nrAxBq0OOww4mQeJj9uHpsHWItpTjUv
nJHvTmuaRzkiokIGEry05VEtNjsS6je3bJSCaJdt1kchBRIodoY09aouvAnxdHYVZjtuHMwPZ6fy
wNNOY7hOOs7HAT2coSv5c8xtnG7Md3tQVlPBUynHKLwRovy1EEDO9eJrxIADN2KeUjSi8XgFLL4n
Wja5Q6WI+jSGx+/OefY0OP5uSgWco9l7FjcTZVs09yW/ahWq3CosIfpYREuaUn31ITNi1ArxYylG
wnZDPrrUZd0yJt38fUyp+IrhoYx1/TpBp+JNGqNrVn5nLDxchwWYn1tliAy2fxgH7920HTqYfqyL
df+HIdKK4lKH0/SQNpTZao4w3RTTGbt7+6gcisUbPUnEbo9Ur0JZmxfRzikRW3H0uOdi/mnwfeJo
nQyDLlcXEo5nDxLAJo6D6s2qqk0Y6urBsrIKrnzBA6nTHmSZdLG441NFY8ca26n9g2FESGaXTbe1
OGP0MEwPsPhZZ+Crv+FhEo2cyo3Tq8hT8mqLG5GFp29yRq6mLhabhXUCfmyjOvOTaVNxmmJ7JHyl
fr0B1r0pAfmY286dCpuZZ5f3YMiSc8AW+Xlq1TosGd5MU4z8sU0djGGDYGSqTabh76of6R/THi4N
LKABZeKKWMthl+eAmPHBnTKPWIcqCPKdIwBCR05MnmIUpCdZUhJ3HMAPNvvixQN9e1ORJmzrOiVN
EOgf2+IYJYVf3qkYxoHNvHldcQMe/GnQB5S4BW3yohR0iunSMquKF39FBClL2N79sJh1QZPHu9DG
7Tx4hrU185hGe/lIiJjGsJ4xlefP4Q1hcXtnGHGwKxc8JlYQMbr1tcQpvutVyCZ5Gk6VI8Xqxuql
sAtW5TCUT0aqvF3Zak1d/4+fjkzzC9yBd6961h40z/kht+NPpObHDNt7MlZq7zCF3I6VAAcPDPyO
b+yyoDnfcNVEMXdPZcLApiiPiSnfqrjb3fBcykFhfyPSjUWBMqIjLLXO4+extIhth4JzOxAxVIK+
KPOd2+ZIB2raH2IpaJIrn5kVBs9hjP6g1Kpi2xTavNwetlXi/JB9rCF5pMOFZMvh0pt4oKBxi0Pa
3rMaufCQXs73f3wpfDL7KvO+HqqngVkC9RK/5bjhj3oAKXT71WynJcX70O/6Ax3B9N0OfYXbukOO
UHMRyMmxn4yy3Tad0h9lR42LmNC+RlWRXNAw8BuagYZEtEbd89YJJAj+OH2X1pl4yOBYej0Z9lGR
fs97j1Wta9BZKFcwlFgiWnL9Q4e+/Z54zUWb38cmTH5BtEHHIRhR/6EGtZWEpxb+iswYs4WLA4B0
mzfDgCGOFOWdGa/2Glw1zRjtRIYKwEFqeGPIdAgEVoLJuu02/YJ3tF7lJN6yorCvKiEnM1CPYRjk
kNTa7x6pgWvOlOB+rENeRBk9QFOUTxYYiyFzthB2eegPTXlFVPYIk95YMtr5xy30TkOEHwMWkBMG
yPBQgvTb3tAJOhoexsXklqZTfZwML34tp+BpAsJ+NzUiee0TwZTNSwG6L79pL344yRO9GxtK9ZmD
u5NGevZRm1+rMauZveHqn1vgzYYGN1qHAkWtR2xKl6txP6RD9tjWHMatw0SXfNHwmE7y6Q8bLR0g
AETRglfJ90hEoHGHjAiSRt8nCqu8IdAbLPaduTTPfx74ja8DlO0sqzD6GR0vZbRNXNFi9+fDwS9V
0RQvUaAZkIm89HBtg4Zsy/41ZeiIym00zmOMYwXtb3uJHFiSpAffzhMjKkdodJ6DYwUEoUEVsiq4
UQ43QPs8BfOROQWNQ8+K0cua5AucwaPHiXVpMA2uzE75R9PMGjLjPego2M63UaXGa5P/vlU4Bc81
2le4T9bQERifi+z85/leZd70UPn1m3ZkwPyW0yh2MAYi+Gi2diqeatJ37nwrdZ5Sdq+zWxNFYjoT
ZWlkMazpj26g2NZ0doiXYfKYPU7hkYuS/NggzNcJBpMNy+OTiaLqvgsr9uIL8Jxdkv/45yUgKjTQ
++j6YHtR/W1CHLiI7cC6tHV9MtIlUwWV68mNnbfQCPO9SNg7og2AiQdXqEZpfwhalR54xDJ4AmbE
e7n8EFErDyTHLCEL1aNrYEQrshBhCcc/PmK0VMSgO9AIuravXiJlXpEAusyAXH5FAb82cMa/lAO9
lZE62Nzq9pK6ZXOP642egduBs2T6jscbDtvyb/JwVfXaoFnD7k6CfCwudeVuBstUlxs3ppf135E+
f5BktpWaK2eIinU+oGJmw8/6RjZM9mqiaWLnR8tKgNuKBFpMhBkbIbuznUcd1WALCnlE5nOX5nG9
vmFkhE6dh0jHqF5R+qF1/w1QhLuD/xhkvMc1DaZCyfvbSxEM2eu9xrfGsRoa27jHmMs4CfVZa07v
fczutmiJmW5C+RwMr5AO9nOexp9RXul15gjmk4kb7DKTfQr8mv0Nk9rrhPTszH6oekL3vCV2QOCP
bDBgA0NNF7v831sW7DMaA2jF3twbveMNYHw79WVMrdxE3lGgRMJLmYDiaWAegwsE8NhSTt76tlqT
4ItYAuH40qkhpoq2bZ5U+yU4AvND8tsE6UegergjGXxp4Gr7gAt5BqXHIlqHg0PMqcYP5bnID5tu
3GqXZbS+cQdEmh+HDIoimrNk2zpBSl9CiewuXmNIAyw0mvGrNRG1lBkp4X1HFE4ZQjn5858GzhDm
L2ojqka+2T6hMEGayAMKB/mm/Zi9q1V+lK2XXUoQVpxGfbXqS9cm49RPnySGpXOYND9GB+/TjTY5
KXQs5kRCrFX53vPUdsFGqd/kMmJJtXK+1BZrQhC1a0aPA0scjZYWo9/OL4ivNsLwRUIculecPc2S
FoMclT+qmbtUgxn8SaHi/aFERwySYPROPensJipE5FpUOkOIkujWEtS+Zx6JHDHmDonpMIqnMnSY
pGbNV91MBmt4uBwSnOZK8ci5nZW3U5PTsy57i5XwGYxataYRJP1tgDLlVwwObq8qF/EZUW+06WpA
2dKDlTQYdgDryjqYgvBixsa7fCpYrt6SfYYLQpTiECDn2U8kvyd1l7wU3YWKvv7eOQX1j3KTF4Ag
3p9zx+ECWH6yW6weyRy1O78KnDW3rbdTflueaqPkdnLtZwccStORi+XF6geuzIsw2ZUnGLnvh9D/
jenMYhDn/i4hFT60rv42J06/g8LIaCB0wpeKmE8du/sZIcsaZXR/X3XGYQSjBwCcTSi7I5yeeQL3
OqIhK+IQqXYPSm4p4I2OOJLboRKZPk8L2W24dee7yJpZJHKSDR5Xt46nfdlQVE0upmcZM/EtS/eo
EchcnGD8iAi8O3ty9s+ckRkEGHZeOWfsc815Fhbz8NJaNKl+7rxxbKU/k7x/dIrCRxsSndisTaQ3
19lhqoW687lsV5lidTZWvbe5Pe2XJTdjtulye81T91z6Y/0gVMNsWlAX3FJObNj3x7kzj7eHmVzs
08oxuY1JLbOIaVkySG7fnZronbQYDd4xGHhDPH+bROqpEoPFp+wHJ5kPj05uHZol1qqprceWFG1n
dvUpsfCC+/MFZEm/RX1avEzhNAOKoILKaf/kAheBcGSzWdQAQCAuPgnorCduGHRRc0+NbpO7Ik2t
Hv/Xb2R5KA8kqjGWbOKHcBkpTHn4G7mY3GG4/sF41d6poZI5uSYwKSVO3bVX+P6JlvJTI7dhNc7Z
ZdgZUVV1iNpvqSri0j+5CdiFQXiPdpk+44fr4M1E/mIW4zhp3XhDLi1rMIytDJC1WpdmfozHlky5
Pg+vfYC8qPGz+qGLWMlaPDQ6sqtbe4P78zvaShDTWLbX0m5+zwgQjjnaQJ5bkU8nF29ucShFYLD9
JavqOKdYI3k+RntJPMC1LjVlDtsMLAmQ0uswRi437sxqnA5GQ8Tbwmq7j1Vx/wdJLJ1g18cZIWuA
YJcGOlOMBuH8oGRaolah7cSLW4HGGtQVW5WUDKWmeXWzKWUIx0TEEOmJNwYaRY+X9fatKexfJXSa
tSwE+VweHXIbJB+NLvd5kX/rWXHeGa38yFzmgnXKuV+KZ7SBw6vUAOKqfiGK3g4SRtZ3RcdU2Kyk
+5Kl5jWJ4fp3pYQCXgzF8T8pYa1oGJFguuLZD5/ikZ3TnSu/Zp9hzTpDctfgIttbjeLh85CFd4H/
KoxXz3pT9lvrvKBQWSnLXXk47x0bUTU1j2UbG85bUmTWp1IcCAm2Qax0+648EGHetw2e9Y+pfWz7
x2XQ+5+mFZceoyZJZeHcVxKXu5GfBKESzHmjtzGSzD3mTUPFNeJjTOCPIt5ufkMZSubkiLDmwLD7
wwwWwawiA6CdgG02/iq2GXMMhCw1dvtG1iR70BjzIOL0h7ZzntFtbnFn8eRJredhDL5qy92WFVyh
uaqNdRbJh7buLhYgEWb4vAonPeR4RaNKg8bzZLFic/kDhdIr2YR8uksekl/Ko+2lC2jHQa+bDU9x
360Ck0d+GqpnmkrYR2yNcUd3QfXS4rgAR5bhH+kYukxbA6s2cuchzHC1x+QUQUoVPpvNxmaDNZOL
4BRiGwlE7Sg3DdskZczn4yNF9FCqf5Olav01S9UypS1MwXLUEa4Qf42tLVVTB92YNky1q83AuOtu
Wr5k/kPWUu43zlSzvOKLJ2q+uN7ff3n7XtSRfGkGyGAUOvgr09uTHTVADowyJ9HBNrEeSWk//vlS
U91WA23Pf/y3//4/87wf/pBmSfv+S/j3P//y/yl6/P9fqvjnT0wwCDI6lfzo/iVV3LccPijeBf6V
xHX/b7nil09W7v+Hn/h7sLjzN4JmLMJG/Fs4rUP+x/Cr7Za48r85pCYHAaxeYpJMk7DakiS/+H/8
h2P9zbc9L0CuYJFU7Vr80BJLvfyW+TePy5WAF1MKfpJ863+8sn/5eP4vweILD/ifecFcZxZeHp+Z
helYbMH+lReMgS2qc3cyV7HEqZVwUm+0ch9yR2KhCQC8TtQwK6NKNqHPfSHi/q0kcJCCmp/5p3ft
76/tn0POnSWa5q+vxfckVR5J54IT+19fyxgTaqUmJG4Dg5CNMggC6D28dXpE3QaXD+plvm2cJSLN
ry8RZQy9AqmH9ilQU7IXPOQ2EAQ7FbxU0+hvVGFsO6fN199Y0Tf9W+FnGGRx17MBp+cvH/qSqi8Z
XbTho9pWdXpdvhuOmqwGxb+vK55FyAswWaau6oBgvLkFbDamD57OP8zYzP/NW7BkvfzlHbCFawYW
lwxLQvMvScL26AWSNliwSZvdPUMFawsSGe1Fg09FMwlSZVz/m79TSLG8sX/5awnFIRPJ9UUgnGC5
SP4pFMdzOlrvBu0wUICNOSh7heiL/VcNXgnXYSaHt2SYTqHPLBZCLHAONX/1LZmak7duYFEQk8Kq
s5g+6GS8c5mzsY47N6Hemdp955HnCftzT2qXvQq3uaZCFAnDcULWnzAtPg0SI1eXybsZ8GHiMd31
liadpMSDEw2fKVqefaJBJAk/+2AMlu/kXJJWg94Yi8C7+CHcAaFqUJPSKLfuOH8CfztnfrUnXMrF
0xQcmql6L22a4DHbGtMuEOOv3tQYtesOPR1GaxB+gb0e28ReFUX/5XqUcUFysioD+3s07MLERbDD
nbxq4/BgDeKeheKVK3PaGNI9hfPBAfNnReMd1gz0nz7IuAUMbSoQWC/F7NEV8bbQlr3SP12neHoy
ySTeoXMBYWhcU6f6yJKGMa44GVbw7HcmYTUpRttG3bUWc6LI8J4LHy0i01aa+XYCMeS7RzvyPz2z
ag/YxdiB1cWRPB9oE9WZXN1vJAlsfDc295YFy0UHp9mdeeVwnl12mpibat0/ZwQBrJk9b4OkfM8m
lxAa452h09OU91+DYsNSq32P/4dhRXr0JP7xxb0Gm+vDCEh1QiXzBQqKGI6+3OZNuHYByy9Lkuqi
Og8bPUVn1Vg5fqCKt8Y6UIAwER1+8AaIPXHUJeidta+oWiW6q3iRvVLYTEtcQB+Wb1PCWCu2PvNK
gG7N+B8ZUj+abfWDeewHKdubiQMOTYP11FtQVjMDXrBieeXnxtuAGNIK0dSm1qZqg59u21A7Dfr7
NIGPiJJDJUW4kWYd0eFwqbKAfyBIBiActqakaxAZquBnYTP9Yv+Urv+LvTNpjttqs/Rfqeh1w4Hx
AojoXnRmIidmMjlT4gZBiSTm4QK4mH59P5DtKkn+yqredNTCEQ6HaMokgMSd3vec5/RcaqPf6waM
QbhPtHMcXOWRfeflCXOmQCtrR3O8wm70JSrGx0lZCARRyzOIi6DL031GfhEMRoy5Ye7t0sJqAheP
lO68RBnDO2F0IdcivpDWaYiJ18E+g2d/50zp0bcIrzAp8hvhVK4ZZLdYcMXK9pKHdkbWkk1XrPxP
DawVHYk03st+N2XebQmefOhqmlbeTR6T+DnndK4GQHRrnVZGjYHy2kmHlQ4Xa7V4nzgfPdB0ZRNM
lw8X60ZmaN1QE4ZB1drvSCCdltjhqtn6Q9sdmsF7msI2wXCfIQJ0PeASYVZyvwQD0Uo7gh5WK1Xj
zLQc6O11PuwWLkfWGQOOMumD6lUtBlmgZF7YPHLYwMqQecW+G6dDxBuB5AmMB9WFZCSvN5RgnSET
tUkJzADhBMe7Gv2j0JaU1mXQz/4T0pElto0mhaxuo+KpyPtrqNFvbkWog1tH3W0/0lxOQYrUUbMb
qF03CbHUdgimveZIxsz7Am7QftDKW4rFZKE0vAbCwqifCvGcd9gVaVowkLx1NEQBZ9j0YNfOLX2W
+ezW4N0nICeGDdvWl2ytizOVxyChc2C27QZv58FzWogaBYV/15UPZXuV9GF8k3lICQaBqMOgdy1L
HMN1pr7kaRf08MEMD/MbWtSFzfiRF0Lu3JE8SkM+Lzm4CSBdDtDiOmqb5f2xsDrEy/yBLbM1TsbS
eh6WN81SKNEi/NOeLPsg08MswPK/ykyb8q2MJAo+8zYvPMiiRRqRmkk9Co9sSsgkZ48oMZ4jkJOV
T+87hT4GdTuiRGyCh7R9iDBQvLFZEchi+l0SmCn6ItZZWv6warNQ3NiNeKLVwBa9qL/Y6wMo/jfI
XwhdteISmniQ8SB54PRVg53GWmCgDgaAxrAXC9IpJtBoaEJwZ/tFMGZ43dLQEiB66yej8pHBttdE
ImkBKa8ERSXqTdl4optBPNPL4djETMGsXm3ScUYf4pc0xiTo/I5zbcRhSHgjhdfetdb+EskErxaV
udvuQSWcqRfmON80dFw4XotliD1ac8Uq0kyS+hGfTheSFRqll8Yln8NCyCY0nDIV9W1gPh4wEVok
W8vEOkA//yZp2LDofpRvIVGYqNlyP0WUOLQMye7a0zzOp8i+z6Rz3TZ681T2zqHKCoBN+bAXEXui
lpLJ1hHxl7LSPloDLa9HThR1QLUlC2zakB+G6D2cbky/NwNQcNvaZvmQMroZlTxKdBErlXvgL6nx
IT2dg3QCi537GD40cWOVxXUqvUcSQbEtofTbhIMesAFogn7i5ehXoiLKHHjYFVWKB5IqqRvU/KBH
FaWSQMSMniPeCIqVEpkmLRgtAZRFZ3YVhhWgR2mgHf6o7fl+nGF8gZLwSKTdNQxatISw8SbtrRVl
SDUwazYCk/dGCjcA9cOdTHgsRzF6a6rBaLy0uxZvygEoDC40wjiGOfIxsOCPdq3yaxfW2z7Dei6V
n23a5AkNA4nraU69B/6KyWxlkJKI3C+IF2QOwTgR5TQ/XEUNqswuVWMQj72z0xv9Q2SMzZYA5ORK
4rBeVWwgIqF/IPm8JBagezyJmJ1R18lnTbn3kaEdEyEYUlBCp8F9aJvM2nqjyR8QgqOZirYwm/KV
avMrQnTVlqwYw026tSLDONL3fTcFnYl5IxMvGCpS4onw1uee/NwtvmwPLCyGDPlhaSWvoyO03WJk
jggGRCjFW9FmCLhlBlCoMVzywvp2P6Ow+DY23Hl4jD3jDVilsypCPw2KO1WacG2ztWptc5uk1VVi
WcM6HElOlkA8RqPbYNIQ6I4tSUV+PznVGV1uv2qxXK2alrKfUc1PXoQkcM5QL3TGo+kSDI7szWtH
env4l5HcbTSBJLGBkGEOerjTMBF0pv60zOjr2iobypI1zeMFWpmp62GoL8SuDeeeEmhQpDehBhXW
HKJ6XaiDWaOMl83i8C2HYMrTl0F3sYbDHjAbag1FRN8rRO+Bvc49wkUat6nPttMana8DyZEwRCbq
FH5vr8re5fNt+mibN11EabemrAvNSINst9Yi09hoA8BGCkInc/CqbYKOej3qkWBzIHHhC1IRRRGh
/XtqFLSD0NhR5VwXcwwcfZNXV3meG2cvo2MWI1W5AOnchtAdtvSa440AP2p7wBlQhTEXEaYVE5Jd
djOhGywrW6XIb/TBU0TRi2nIswBYSXm/A7dWghbvS1z/5rUUmrvEdSSbarGAVwqZHo8g22R2dWkz
VktjDrdkbuKFii4p8RKTGXlXeiN3RAeZV/jedqEZv2shmxtKjHRMl93HBNwc0dNsbukN3MOyI6vM
zfbItMTJx0HOZsj211kVVfC7unOILWMtE/tlKIkmGpDo9tKiRW53IAUAglKnFg+DATTGR7KVGe++
ZkKtKxR8YswzXD++RqIiabzF8VYfSRkXHqlOAJU3Su/AmbnsEqQmgdwrvw0YErtc9C94BUdwI1AR
w6Z5g7tXroaJ5SFP75TGJzM4PtbkCOBpPBHZonr/ZtDiN+yXxIW30bOoHUwDCt21kOmmjXzG48S2
sPHpwllxvbUSWx5q0RKeRyXesfZQFzZAWNBC0ujBjOzeYgwCpZXtnbb8bI/hZzngY8ilnx/LVibE
0LG5nMuWWnT4IVssPnrrJQdI/4gFKQUOTzZtm9IEsSYhvjHpJdoKNi1vgY3mjWIV9aKw1tdf28EZ
lvCE1yH33pLlrarG/nPh0RZr5YxcVjPf1fjJmw1rJ5Lwy6zXA8NvJVP0/JZub4ka5TfZMDvYXK5y
RJskxaJyMxqWTMfb+5NxQxQyil265FDAmrWEa9tAzxEm0rby0WoHTtcaQa4+TLek3xie2jmkgiB5
7NmlufdzQpdLY/6dmuRtglCczfVmiMWp8I3LZJDdVkXw/sgwpr9UrVlEDyoCRY8u1M62mSpZYdx7
yX4y1CnwZZ37Zgvv7WSlFqqPvuLxrGA1rDWN3W2KjRJBYX2wZt+/6mCSQsNNX+GFcw19AwtsnIMR
qecCPkDNYIHYLep326L6kCrIYXgf5FTviAaB9FPdwxNZuxoTEDZf3fOebUCSwdSoezsK92FZvGeQ
JDI9/Zhq86w1+ucm6j6Uc10540MtjUMMgGRNGxhoeF6qVZWFCKlvIzE+Zpmd73Wv1wPUkoEU1yWb
rCHvw8s0YSwmGO1Va6t7KFO22T0anQkPBNrtwCI+qvaLPWdB4rGnqfFQZeb4xXV7RNBMbsduYu9S
kX+aN/kTvV+xk65x0VX5leBmwiwMkhTna72e9K2YUaR7eOCy3L5rm3bYVra6lcheUMyuZweDJNSg
Z9rJF84Wb6DOV9h2zp1A4uslDI0wzJs1bqYrvRWwNgVl2aJnWyU1FBPKuat6s9v7OluhOF06716l
gReNbmMOTWszAp609F+Mz3W6eLi17jrVYftakbk1EP2x0vtdQCqPv+m8zOEoZNAYdL2zpUCWpL6x
CWs0FwyxzRSPEzYV8MIWqsANoPLP2HyqVQwqYSxQ8FZ1eVHzciZCb44LbQ/QUD/OjoY5qrpxmhl3
kXs3hTUMP15Um5rUyLLBonTVsJAyJKD6DNpN3rLdkJPajLLQ1n42QoMS08UsCeAjPOU8O8VRlD0m
7es5M28aq9G3jWQvTuDcRtqFhk8JoLqxJNk+D3b1NSGhKhBt+c70mQXhsjFDpRwwe4VHIsHuKhyi
Xl1z9EzcD232G6JRvMWzozfHQUI4LWLrvWh4FVTZHrp2fpop/nLIny9eMbkr4Lwbus3dirILaA6U
0gh8A/BEPZqXa1kpfVWQsKkQci3ibyeS+iUtXjvYQxBrRrTxRAZaaXfqa7Ncu+OyJ0L8liA8Ya/U
Y2sCF5Onqj3O6bhhU3SnWv1SFzRiI9/fwFhM1nDr112PmNqHyDmYzzONH0psgAz78q218RtHA6G2
w/xu+EIFbHLj2Cm3lmSRkbX1bmdM41k1viZCfgmxxaEXru4EvrSzmum0uYlTBGP83uYvrUKvV4zx
tYyWuc4VD3NW7Xv6+qvQw34lrI+kSUAPNxB2UGR7GzxR3rp3qfVMRMsijd0OuIqIY+2PPsm6hNGs
KRa1EAzo6jeIphm6VMfM56ixj2ZPurRQICMJ1sNhSkbz2prvG388V57AM2b0W9sdXtvK36d9AvGl
vIyGvs0KOwChsxLUCahONk9W3V/jAqXhM3SfFYoU/VPmxqAnk7ceGKIhrlIQMBs2z/nJNtS+M1gF
6P3Fm4hFkkaMxbmS1dbV3qLy05Bj0Bha54uTYL/yCuIwE899RfzHdD/CPMpM0W/sqlx3VeKs8buY
mybV6m0BpL/G0dEfspxhFVbE3ILQs0Fbs8KZFuDIYYEGKDbTK6CJG51dNCIEtDnYT1aUXMg6VDYl
PyXONYFv2Pp7eehygcTctY7UyNE6Z75x7kfrdYqy9CoRxx6MOCr48jQSmDKPnn1bu8OT6U4UCkPV
oBOnL2nZcUQ4R5rS3nDpQZHuiaBAHpOQMOFOtzmlucidNC8+9b2+XVIBtq4HEghFJUfDnk/6sdMp
qyYxSnUSL3caB67tdOXGXQjJhD2XP7sr5Aw4uzMsxdIBdljIt9RsFzlcA0Anoe9fUq1OzA/lMgpb
ugAraTrOmv0W+Wgdop6x5jyRThhNI2o1JEZsx1CZQedTAx24+1a/Ax1ckS6lEwWqmzljpHsoE0rQ
WP+7kAm6HWCT2ZF+dOvFnSKrZDc0lQSTGoIYKuqATEmGRw9g6z6F2XzF641CtUBZ6GIATmm+weIg
3xEoSmzW19hv3wUW+2DIxJVTDP4GodCxmyED2KMjd6SUQdK1ANNhkV9jMgWRwOulz7Z1wFF1KAcH
4/YAKNRF2SAa6pyi3PMed+tc2+PvsC9x7Z/Grhm2eHVsEBEcIYZlgqxFeeJkdOD0cT36wgYQhCuw
T9JdSpUsQRR2wae7ckvbOsZFuB0c5ouwH/EZGfUi8VlhB0KOkEZBMTFrFZC8f6/ijyPYtV5wCKzB
xZJBuyYRrEJbQR0dVz7oCXb7KPX3EOzlqSo9+BDslHtq09wvhkenEDe+w74+Q4BBN0IeGvc0e4V8
rFG01inNgyLxCy5fnsJGpw/gODt4K6xjVhlf/BYvo2Ve2Aalh8pDRxvGFPc4mIcsv3ax7aw4Iop2
2mkN6ju7cJ55e71NBzZ3P2neJpG2u1d5dq+6DKZ1X+0TT8uOKFG3rd85W6nLERggBkS7snLq5xWM
z9rdiUqsBwe8V0WnPmhL0Nwplv1BAn+0cFVBw+dkiNTa0bOtqfXhOoyrEXOWzmcr5S6eUch24cfI
2DrGLpyksL+pbPTa0WyER932HvLc/4RBD+LOwNbfJn2axUGHMwOO9dsL+O0pT2320TJfBGLATIp9
3WAfAcTP1HdFxcfYppW7r6mD24q6UDShGzVh+hwICIRBr+9KYOLb9rnRjeolpFoe5eDxw/CYdNqw
z+uTFmN+HkdvvpVevEx0yQsHJh6Vxk6OHDWHdOlANvOdoMC+c1owIvkyPPkTRdgRBUwP5pdYYW2F
V4a9bYUNin1+ZvXIopCYBnnWvrej+9HW9lcvVHEgDM40knTAVdi6Ky1vxd7QtJOEIbJrjObOZvSB
CG7uuuWsWRBBt4LnctVMGvT7Sb+2WXUQe22LmEyuEWxDmcVNkFAdQ+rrG4HicLnqlDSvKQSzdtsa
8by0BFdD/zYjEkPaMFw8L0Lh4RL2AkZ52jjGgKUMCbGZ2w94W811JCrJASN8wTkMNc2okfcMVD61
z2MD/xIB2BigKvo8QevbjEBOkKGkU2DM/Pc5fVqQRL2FgLEpLOsIRuySAuBUFGS+/SjmTDZ1BNT8
zxqBRIL7yljF1HEoohZWYIGI/0Ur3FhaTj+1pASmcccxMf7burV0yr5rSc3oo6nudMaqLxwF6QM4
R90Pm7bsy7XmMBe0LkTPUBoAjIwdKRZfsFzr0JimX/XkDNqwP12KRTtSN+nH6kRVmPqPl2LprmG7
M5fS9oyeNg3re9cNn9Mme+kVwc9s115saOErLTTPynLUScudTxgyUG9lMVWHdrj+/9tl/6Fdv3uv
rl+L9/Z//dB7/73n/7Wq2dpiCKLlv3z7j/b3D18EZZd00616b6a791bl3Z/t6KVR/l/95r+9f/sp
D1P9/r//x3/eijeoSH7XVP5LK35LeT5PtKd3TDXJ67/tlq9ef2jN//4T/mjNW7/5um9g4TBof6Jv
oS/6R2ve/M2CA+37HCTAzdsmr+efrXnxm3D4yD1B617Yns3r8mdr3vnNoZeuu7phkvBo/z+25n9S
g+h0/n3T0wn0Faz53s/vna93vQ1KRcPR0285IIKnpAiI0pUA612D3j2fD1z7OqElQWOf0d+zxxqC
7x7gze9D7vuuvPVTc/jbZdiWp3u6jaLEtb0fX3/Ngg4QLvUGPKtE3LUjOx78+htHa2BO9BgRCw0e
OLaO27Hv1gNbQcJ+j7U57dwhukUyj1JW29o46lWXk5fYHKgq7KlbHO0x3XPug/gx7qys25fZs4w5
Vo+MrlG+ioY6VUiZimOZ7KnjC2Ntl/1D9ivlgbH01b+bbX6/Rz5Ok4w/2zLFT/fo4J2bQ7/VCHGM
l6RHIGoRLDeWBLPjbsEyw2rO16P9NKkDDACPhULJch15jyN0cQWj2THNzQgM8e+f/vKLf74wR7dQ
gfoumAb7p7kn66QVGaHSVlHmc0iPDqTx4s1PwRHoASY1SKx//wutv751vNuOq+tC52X2vmmUvpt4
bSlyfZzwN2OMpCNmc6x89/FlJcW7nlHPXeqQdC7xsK687N3DgKzzqSoTuVb3xHxMB+mkiY1f3uCy
Ij+nv4+tequl5PcCw2N7KIEINrO/z+UJ38mqBMpJAgsdEkSEen/z97dj/PUB/ng7y+T+3e20GTkd
luB2OuNtxnaLR3NdmPWRTPDGG7ZC9kCoaXshoAwNY+20NzN6fJ/GisgM8ssCzNOBOf2hk/p9ivwX
o+rn9Y03jutyEXr5KHhM82fJxWxLPAH5zKiiz0ur+uwqLi7BuEkUPZq9La6/Dfp2SrTtypsKTgTy
FyP7Z7nZcg2Wz7Dm8TJrmfZPahOTJb5zx0jjXAMDfJXOOTEHDYRVL2s+hY7Y62PDGas7ykRQxq2v
SH+0Rvveq5yVsvrA9luC29yHeC434DY5afhP0NB2qdfTEDd+pVMxftIHLdfL6quT+WiiTkQd9eNn
CdSPPk/CKFU+cSmgK8M5PwnNwW8TBamA4+zdgeLflQm901mjXHehD0HTXx16DRsxTLXMo5RrvnF8
vc1yygKtc2yKaltS9FFQQwWcr5wzruacplFdeV57WSoDHu3leKaW2NCNGVOK9/3W6iiHofboOarg
GI52VbmojboteenHjAkRS/AZvz9xVeUp9vh+QksUXgqdp8cKCxeA45VvDLR0gGDG9a5jGHWcqhxm
+8HL9gy6UzbNeMnbi8K0aPXe/dKSgSUUn+dwAIbl4S9sWnnX1PdquEnrc0pYpLNX1JU89JNcFdWq
7Kaooqsu6ujUn1JfbtEJvtDM/oIi9SoZO57iJZ7NK2+oP6V1c8nHfsM9fFVw3yEJfTgx9dNhvLdg
4HggdjItCrze3jlGcsggMdQhFQAvwO3MftEltQEzJRQdePSUT+ryFxH3xk8SqZ9eApbHH1+C2ilD
MKsYjm04Qn70eQnXdvKc1ATrXnA0pluyD8mqMR12tLGgbxvvJJMW+8n3ehawVorqtTfq/S8mmn95
XYtI1oOApKPO+/G6SrBICr8x5vVQ3A7kvOnnabgIF0nIfK01S+d35TxbDT5furKIZHmHM9Kz66o4
pfOY/WK0/CymW54TSk7dsYVleL7zbTB9P/FFtpuFOgRph76WDRTTHWka5Vr06PAJpW2ISYByFyIA
yiSo2g8+1J15fJmcN81Xa9JOkfVQ/yhxGpUyqD0AIRktG8PYtrjK7ThovCuEKtU9YGtmcRQvoGVv
Z118jnzjql2K6clXh7xNM0G3YZLRqpdQ3Kk4gDoYsvMvnv9ftyk/3u9yoPj+fpWLsjNipcS0Fpho
tVpE0Ca+dAr+bWXQ3aJZE2bnJNcxOfX4+l/KpD6ojnJTBRT2F5fzL5bRRUjre8vcvqyjP16OYjHJ
wJ9rSx7DNmzIhQLO3vF1jgdpgXRL1tRGWdfYTQPTqq9T3ls7/tVwYXf80/5heSr/cRnLZX73VFAM
4bJdLsNFMK5jtEvxrIGxe7DL7hc7h3/9AfzHr/pppU38iDTF5Q7nTAtEn2+w4a0jQlT+/sl+2/b+
uCXiloRtsmIZ/Nv7aaDpbJeIHlhuCadeEymO7/OySXEqktCW/Pmh3UWOBiGfSrHZkg833OixvckO
pq9ulWoutnibaBdkCCPAi/395Rm2sVzATxfoCt3wHd53Sze+zWDfPfPSD6NaDqRG/BPZ9U9kV/dP
ZNc/kV3/RHb9E9n13zCya+xKZIikzFeluNJBOxIjaVxMl0AgpcBR0EahQ+YWX4l4ZfOaX3tqXUbO
Gz3zrdsgOOqbaUuzKFm1oroUOJm7ZIgOBbETiU+UQGrKT2OnMHO6CEsK5H7gs87StF9M9CjbLHYO
vcpec7icdDNzfTdCv8jM6IaYE2+TNqSYeG342WvQP0G1B9udyhsBdf0soAutZFuchavAWp2pSIcE
PUlwk/UlEfoSjQCae1K3lUyfPYlcQEbNl9G81cfqkouSrycY3B2IDdh+6BColROZ1yCHA1qXQpA7
1F4i0SrXCFCSygs8JHjoTQwOa/WnRDNvlZZDKYIujQn8QH6P2CAmjjkTEg0Zz1S16sg6t5n7hhpF
orlj20zMaqEwMBdRCiOhIMwnPFQD+dhIjBGMT8QJTF533+gISRHrDksAz52SRoGCkK4rqB2xbjyg
Ho6oX5Xjvfu7/Nbxw2NcDzvEUnDN9OYs63HaCVEB++/pAXsYPojJIlDWKF6V7epbOeKzJ/k66pwa
iYNNAaL+og3One8MCN7c8U6YPQhOvaQs09c0f8P6LjRytSnNut9nzrGX5km31LqVlKLSVvbrxkRt
6GfTMXeIDNZUckE5i35qGGnTm9EpbRBhVUNOpiPoohxpkbFIuE1UXfsJ7/Pg1G9zgpTSzPWaaBc4
ftxouin1kf0xDWiZm1+sWf+wWjvbj+HYoSpkd70YP6JK/ypyu+U4EhrkU1VhwM6fKPEpftafvSws
Ud1UV5HjviWafm4TFE6FD4HRx6ICdkAFqWFMNzJ8zWc2imVeH2QzFucRLAxI/hcAvWenM4ttm9As
t8aOiDhhz3iR0YFHdnTRC8zvXpUexrIi3TCzH+1x4daRV+LqJZrACIooGqN8kydkl9fR7AWj19wS
Tc05dcEE44uvkA+vsSyRZuVQQ50qAjFLKqxdkgSETjlYzuHvrvwaq+oY0nIcepBAxDpDWkbhHpU3
7XA/dM4+mjHWz5rvXccmYWYoShasY+d6X/GWwECJP0OBIjA3WlmpeQnFRHUkfKxf4rq6gpMZrooG
s3uvMGLU5R7XfOC42E7nFpGxGUXtSvTD/ZIckkVjTcoBjNLZy5CEZgwvVb+2GSNAuvmdpw23YsyI
I7WxObgId3k1MIT2/DDLDaDlb9vGbjdFDSMehdhd2wPqdssnAVi8pO7bjclt4WfbLrLfw8J7NVW7
6XsGgTIbk5a4mFD68YLZ/biP9Geo6djFUYHK6qsBoO7WTcgCJRVo53g1Yt2hOekFOVuuwtDaT84a
xWTQAFGyCi3CxqATLwFqUaYPtVUdfRDAKw1WmQZ+ziUsvKufEC54gV4kxqZYcskxxGODmdQnTxuB
HmO1SfNFBNm7/VpLCKmq8YJY6Fd9D5fMKG+tokBbF18GW7uaLbT8bUwDHgt94hx5yU+ZE1+iJDwD
OfJ3FVFUyFW6hMhkkDtmq30dJgCa6AvGoUP+7lDVrNKTlekfNBcJNB28ANg949VE7pzN3tlP+v3o
UGWNLVkxlZc3DdmHXp4/YGZHAxpiFp0n7Soy0iJIHBzves1gxvOHdBhJsqKtuGnGT3PSHIbxPWmI
w5q07sbs4FHQr6U6DHy5T6IXpvhuo1XiNOkk3RS2PM8IBoUoAL3m+rUTkmLXUXlfUhnB10QHc6z2
Vt5dBj16VaCn16j6Iee4PjIycSVT59oafeCrxsVeaPgkAZBNYWzhc45aeT1TXF5pDeqgVohNWsOO
soj0yh28U/rin3qMOnmqC++GBGAbjCriT08gKJu1xdbt3NK0+2J5fAQogb9yYfhF0LYn7TNC3vtZ
M68n5G6LRJsm/f1QWKh+9fYDVjRp9YX8pBIYTvmtpde7hPhAkrJzPvt0J0UGNjdTV6qFy5RNpxIN
J5Kz8IE2NhHLLGK4sea1rQPjzHqAIBqgX+itCDXhZFzJpkl2uuHclv1UwKaZQG9pd4U0zorSoZzL
Q+7UYo3MyQ20IT0WRFsMZXRX2/K1cPttPGOIHCNWjnqCOxPbK6MT56VOicuRs3BLxCcV0oa+NoII
EGv554ZJTG87PpRCO7Wa9mBBlSR2ODW8hyXJwf6cDeqAQJh66gwylAwhZR298YK9ABQ6A2aeNxo+
Y5XBZk6Km3Gyz0k3oITWTnmkBYXFhF20FzLJV/7y5hWnjAqx7k+bVGgn7cFohw1U6ieCzVYzNOQm
hV+SLvNL/MkZs73O7607yq7DvMMpvjWaC1PhtY2+YwgnCLDw0ePu0CfxfT6FEAKSY5rae+jJrFy4
LbpLzVpqtNqJKAZ4waibeoIjchdrglrbRbwD4XtAYmRbLOJFsSf/8ODjFSCcjZkYvKqbiqNJC0PD
74XYdpfOpKxF8Z1pw/rUEGJIRL9ecpzQYSBLXGPTI06xAwYO2AK5B0LcLdpp/IOoDdRVoX1WVNSQ
WXc3BiLQHCNipGt3UgNYie7ccfYuTadpIMhHiiEYdffREugZSNCpiaYs8k1vR4RiOatR2OflCniw
ntFsK/mUe+iiYxLrUgCbUCNUQAjwHi17YKFCmkDz5WP1EufJ0ctJXIu0E6nd6+XPFZe2PMyl3D81
067X+sCxcKsQhpRRGFbdgQi8dVHPG+HEty1GIKHj2cLX00TRnR6SIFaBMJjrO5UdqRLuoHRcy1G7
S1oRNNWXVK9upk47hXqMxJP7omNfh7hDu6ZBZGudR7NnQraPfaTfsLgROYCYolXrumovhpuflp4U
LrfriUm/tHCo5oBwZXxWyK1i5ex9rzyh9jouH13WT7vCaA8jvHSR8CqC+1m+bgveP3u+DtsYP9GL
IFGjMs+4e9b94N6PenJrqvhoUpVXmn1sEok6GF3s+GYqZBszyCfsj1EPoU4iQQMLGziGOgNPecqE
SZ1dg1pBEWxxOHTGtjFfEJ2nNLcqddXC/ah8aqsF0aSK6YWWV+ivC+PFRtVk6HewqTYjLhp1p7OB
XCrucwi1feg2Vn9ZcP+r8yJXC0EQKdwsnrgt0dSDrk4R+OK02HYsP5pubudK7iZaACR3I9RYvHoA
O7qMXHUeUEFHlYDWCIx71ZSn5e/FC20crGNEFqVQayPkR2aEfaF0VADsRY3VJ2eKazJsDbii2PND
baEtCmwhBi5pYc/zW8J66ru59i+RwIldEQTa15+8VA+k0W+ELM+Tbu4cgklnhSNFRJ+rFBGQ8xUX
XKExn+iBjvo4FecqhraNtCtHpW7oi1AGqbvfIjQsb/252VLBK5djhzqqIdzWxgaeHdJmY1505eS+
qvbUq+heL+5J79U2kySJoyFqIy19vKDlfcseszSLvWU/jeLNJ8mz0siNtMQhk/2SYJ7uiIH8PAJ0
62uHiA2c5GFrgEWmEccMZdI2sVrnGhCeLteJiYlTbewOUVC0N734pfcAlAz1dTYgJ5+b6uJ28JEs
mEIER3CBiOpq7HravtU+WaZ2SJiqmojNZdjayJS0XcZOr4aT2Ff8srx/0ItiQ5zflRrEwa+R0XcY
K8JiRGiqrjQ9mCZ5iBnKWggequ7k45AjftTTK0QxQUN0vQHctlXaA4l/KSa1o0UIx1rgHhmx989a
dNCG+VpFScysE0jXPBXVSO/P39mxKtfpkjko2LwUC40wsbZGlL8l5fg46s6p6JpdlhMdPHvNXTRG
nFF4XLkfnqs2vY5TYwv0ZDMkTtARLSP9djel6FPn8jhBBPE09Om1WpV1uWNLsy+xBEk8Lo7t7GJC
npKeHMFuEtfuiLsKHyjetYwVUNKs9IqZ+IXUvJ29EAuUsi9ay9Y6HPHY6SZGvX6DcW7nhFOPzZHN
Y9w4d0bflFcmOMh1RE4MyU7Cv0zOuUxrMvwEzaK+Ym+q3EMC9jzuMxi10ZZtEIrlSxPL+wIxJGwj
nfhVs/KZtpLwoA8fhdMfJhyo8N6Dlj5Y198aCOqp91c35LZ9LMmK3gWm+5p5KYpTRQt/Sd5o3Qcp
1NloGBFteeNULjMTovE4fOUFCRaYQY+NVUifdY+5GUOG1xuXpLBOIJM+SUJy1iv0zrV2VdrRlZfX
EsN7fRMSGIVfrTyxHACwzwClDIjRSx9qU2nfVmNxM3QjeJgO75sdHicnImIvb5868x7bKKowv6l3
Ff7D5bJcgMArC3gWIe3WbeqDoxx04n7Qqlk2GwuRVjeViShZuncSUNiA5UoaXF6prmGfVpV1KyPn
kADoIe1ICwbPe1CJ2mSJMVGhfy9wD61c50svJlq7mXEHres6JWoLRra4ePR9T3ldbMMp7H9v3P2h
VvqjFf8LYsk5+dpUbfXR/ayB+kEo9VAV/PO3f+U//UE/aKv+e4ip4DF/19r4i5Tq/3xp1Dz/wDX5
9n/8O9UEQAVYE6igwjR1uqF/KKes33RjgZr4ADyQLlk06f9UTgE1AXaCkAjpFFqiBW/zp3LK+L/s
ncmO5cq1ZL+IF+yb6enb6PsJEZERyb510knn19fylF49SQ8CSqhRATURlBeZGRF5zqH73ma27C/M
AfxtUFBCbaHy/xOoCf6tf5ZgbM3QiCzgKLhtMe8FWhb7BwkGahqxEm7vqzgdTkmXT7vKKh7MhGlE
SCtnnq6CjVLy4LfC23SMOVvXL0haFqxaMod7bU7KZ2CyNVyM2pZM21ObqF/UlqVPNRA1r3SfSXkC
Z6iT4UA4irYiLtNr/iYCMsYMPM8ZOB2a9ADkgpK4aggpHqJBW7ykTkVZFzrWyrKnhxyeJduvZNWl
7JyITqzivOkx1XAic7s+0sqkm9v6XdaSuY+x7nt9tyEX9V75NHUWxCZCvfbIMlNugXaMt1OWb5La
PTd5QRsmn68JgghdN/ws/QMjP3WUoX8Tj/Mx17HYsc+/jYmRuG4GD+/GSO3v4K5b824euFXIFBzg
HPtftuwwxuRM1NMcwJ9wTpZFQLGxH9IlhyJs+5cg8cwjfOhg5RrJPkxn7iXtQpyJPYcRLlQuVtFp
lq+ijGAf06w5J/QLeZRGkbv/yQpjWGeL/p924KJ7WjKk0pxfvpLW2hp/1NQOZkNb9tcy8p84mh/i
+E9+bb4GJlUJA0kSe0406IF/F5ZcMAQWd8SFD3HBbg1r030q039IW7pkCBX8mHiTkuApaDw6nznO
Qtms8Uczh7QVSYjBvdbwVnkdzY9BInFPecLKg04HnzQsG7tlN1gdvWiVvE9oVCb9O++rkSOodcur
Ie0QqtjvzAg+XXt64hg4MzROFiuhXjVP9LoZhqOwpYPfoFAbm1RP1tUNf+Yy8C99QZVKkY7dRlwn
NySomdwPZvqtXP+jz6OrNZCMpKurob7Cn+6BU/AAT6b2hWKNYbXQG0fwiyzK0Lc4N0ao24oq0QJO
bpE9Wd5yMBtCOH0rNp6nMHh50UGk5HPAwT8ChnuthvJqkXj0qGBemRB3arcugQbyTqkmPAOpW7ON
tL6SmrVnSDpnrTKT1EDaPbmj8VPUlvsS5SmzfPICyqWAGUQuQRnmzkvaQ91y8SCnm7Ec8SXv/uVb
1An8RdL7U/89LM5VEbNTDZ+TUKDjUlF3M7gIvHaLvwfyH31Lw2xvveHIwEINaRh+LqQeQf3ILWlG
ua3t7Ep0DjpgI7q9S2Cc6lViMhikVTWc/GF5hfn/BKRt7VfTuk0BejjjCT7YGtfUOWjkg/61kZMj
ZdaJip4cKdNrxyq8dDiflPsiym0dxFsPdvLgz+aa12QfpLl+k2DmNn3rGmsMfCqJyMO298+Gq26V
MNeZM5t47IbTmNE5jC+J/mOHEl7LCTHECfPLVHX1LLtuONuDeyI4+mHkT3PjlsegwCNGrCc/Jl52
JA3G9iwInwrcA3kzPfRZfhO55KXd6TEIwWizPhljQveE9jXJwQqppuNq5E00fM2+qk76TztKB/Zp
t4IZ5mzJEdxQ33eG8rlth+rJK8hYWIs6xvnNQi+uk39idQnd7DRVtKtM3snnoSZkQuMLzhHQ+OFK
WPSxYd8+MDgSzotePL8rSKuDoqingkHYn89UvOIjS+b0pcknniYJt5WYQ2RTY8d8k+60JxHYPA2v
Laml86iCestjhZBocTOx16uX6WGxgIMb3LT6mp9MEHNP+th6Y/0EPNVkFeLBJb9EvGEo9wm42lXJ
G8bDo0p54Lrua5o7mHFIAl9z/Kkk7XhyQLbm3i0JDqiJBxD59mLjT/0ZvJA6Ky+S56Vqsy3vzyBR
1lvj2ZeW3WOrd3Mk8OxtYzeaBUN6LiSgA3pGHcoBbEULSgH+FH4lo3I2ZFNxVBr2mQS/uQ4A0uyS
7qLHbzF3ezqJ2ELNDy3W135ir0MagbKBWRxHo76OSXpNcmc8mnnxOyAv1ztssXyblqPe2ywGTaPw
GI1V5dCBViHV6FDvLrH4lRj410rZ5lLae24w063gXOoUl7Wsiu2ff1OPNZZDSwJ7vt+5z1znHbxa
voaZOBl1clvHd31rnMw2YOVZ09ihkU87YQK8dMQ4rui9245FoZhSA45XARvK8X+lWIId6YpjLVpQ
rNK3Nj73S4eIPUxANloqSp1V7qmHOKvp+jKG236i681N45Dgp3kslQRdnK0itzs4Sn3amfDIwWNy
wuf93ffDV9FRI2NCdchGW9yG7q9E59toauw2BZCAxr6QkIetZLxXqXnM+rFmyQblDLvgu9f3/Lvx
UDP5jlak1fCS2NRGJPRajuGJAeEGbmbhKJyvJbnuJEroMc0E65ts3VTUT8aPdWBtW9VVgKhwxVEW
siIG4oHtKq+8UX5JmXLvz2qKvAqKQJzlIQrynzAQuu19onfaU+Bj0LY4tOhwziE95jrEzFL3bvZc
aIVDvYtyQiPaCOgO3bVpzHNVBF9GPHynDQXsrU+4ean30wxXE6fuGw2dVzPMAEq0ZbULF4ARuT89
F6wahj5/r+j/3gWyS1d5qlHVgHRr4tk5KNc0sqW2wiKAeTsLTJM1ZzQ4FhBRUqFees/cAEaL9x3M
AebOmYQRGIcOngMbu6tI8gtFS3thPdM1Rao/ABJhQoLoNBKi13CIsOAfWmF+jcO9UFNHCp/fM7Xs
O5Kq2lV2dJNq2EQKdaIy+T7RWDBf8hPfdRk9R6mD7Tgqlu8QboWtmIRMSBYCooUgXAYjBM9mQVia
DyHp/4n26ZUDC4N0jbF3NR6DCPBv0chqPwNCXbdD825qmEaqsRql/zFqzMYEbwO6Vux3N/ySpbDJ
jg4sB9zcs9Sgjo76lR17A1J7rMz7HpxH13pPIcvjLrR5b2XxKZHBI1jn1xoSiEeJlwaDgDq6NTzz
d41I12p0iDqasXnKOhZWC2SRsmw8KkWaeWt0XAbpb6RgLqRgdzA5t3P00S24VlDQp46c7c5IMY32
3OPg7LcabEI9hHUQsE5KDT2x2RdJfd8zNRAlh4zS/w2REpLOnW6thAvqUAY5oDN6JDPH32YZv4nm
HkRRjV2J4a80mF3ZPgLi02iWhtIQjWoZIuvRMX8XnQXJDJRLoqEuWGnRe4eVo3EvNDBwFGgEzKBh
MKPz3LYXXyNimiV/qjU0xoMeQ2BZo2RyDZVBjuGTRGpr1sCZDPKMDYHGM4gLhh5txW56A8J12SbQ
agaNrVEue0hk31ML0aYhSHJsYdwAQre3pTHdpV4RoK5qEI5G4tAPTDMS74oGWo4PNUeoAnyOBulU
9Ji4LmpvYDhH2bUv3PnuIy91rpHG8FjDjUJvZd8FoGf00ZwbSr2ZHpSLag2F587VUJ9F430GDfpp
NfIHZAChPQ5RoXFA0JduydoNewtSUGF3HU1eaL4LFCHwRBWaAmAhAWGIsBu0IVtjh4YMkjp1SCd0
P3RFDSdyNKYoSca3yCFhz5p3R1+ntaoMYHyWxhv1JRuQ3H3989koRP8tAm/e1NDXt8rsbmbDf1Zx
9VJk7oOt8Ul02K/nkthaeE2gKyl6sZBlViaVcPBUK3qWGwTleFnXlpz3NrC+vLx1NLLJgd10YPRR
1ZeIIL8C23npNeRpoZJJQ594wAOC0SAoIFmkhTUcKtWYqAVelKnBUYVGSDVVQflDbZya0XmtNWaK
izbwAo2e8jWEqtA4KpHa99y7u02uUVUKZlWu4VWBxlgZdr6xNdhKasSVqWFXBZv/PiZsrzFYBTws
oivxLoeQlWpUVg0zq4GdhVbJKQFMy5e/pYZrmRqzNcLbgtC0Ld3pi8pg2OQaySVhc+Ua0pVqXFcl
ML93T5bGeBUNj2610HfVDZtUk74gfkHevxYaAYan8YZn68aw5DlLzIUHuHPf8E0ek8nYpHDEKJyy
1vPg3dGb+Oo5qDPZxEBC/wvtb/V9r3Fkg/FRGim+3gh8BFIRyLKKVDBNVRki2qihZr7Gm/kadJZC
PCshnxnlC7vL+1wD0fRKKYyNF6lRabUPNM3T+DRqLYHbaaRaCFst1Qp9V9cvC9Q1vh7VpCksHHhs
lQazGQDpKW3uecv+gfKgTY7OFHFBI1hRsKsqx3nf92VxIC4OobfhYhC3NR9/oo9cWuttHaf1Bh4F
M+8gs00HQy7UMLlQY+UAR/Bt1bDmPA2dU5XLo02lm9YJL1WSNuDOu6eIBtdFI+tc2HVNAcRugWYn
NdZOacAd41MBJS+8szX8rsLxCQuPD5fc16WJ2FN8WNDyRHA2IaGu3AxwlcbpJXD1TI24YULP93A4
N2Venoj/Lfsi8yQSJWA+5SLAUqm2rIyc76DVYoK6sJjj4aW5fhrwx+Vo2AqYf5OG//WaAqhxgCGX
SdwE7U8u6Jch0zhslD18lbPgORSwZ7SbJ47r3Z8Fzn+06vq/WWL90zbs/6HYoGP6LID+PcB39Smy
MvtFXPEfo4J/+1N/X3f5f7Htchg8gDLj6Xaxc/993+X95TgeKZ7Ad9yQFPB/r7usvyz+BPk9M/Bw
Azssqf6+7nIiNmG48iM6FkL+YvJo/xWa/KeF5b9h+GJ8/h/7LhqAwBRF8EzY0oX/kowJARa6cIuQ
47nSrQd3ClecidFODoQ3Ik83VkzeGxyfEReCDrpHOErYkj8UFr2TovS3JBpoKI4FkS9z43puS5GS
afFuD30A8ZncezoAL5oMQ0ktdoapLrIx7iaKu1gnTQDRIOSXbcvmnJJzi6d1qXg8zMJ8MVLrSj26
vY1z1htqyR5jw3kda9nuC1HfZi7R6rz1ofvYl8Fzn8OOvpUpcyknoUJ0U3b2a1RNWM+YMH2pLCKB
71wGKYvTQrrqPuzRGLfTUBSwDt9FqIiFLMNBTIyCFpajTQRv0kU7g1GDQypIgl2X4+2a2GJBn2Uo
IrrXLeOXcDJaJeN0OidkXXnJkelGAczDm+ptb9v3ssqZN2yP8F9UnZaNQ+RjX3U1y3I7v9Y+t3XI
PWUnGB98waaCGWyg5taN4ufCE+2mZIi1uOcmHNgbMBaczlFLb5v9Yim4RbMorfVijveLwjuVCnZd
lEHt41HcUDEDHgQg0cokdunZJa2VLtWr5YAzQ6THQethvi8psCJ70iYemEcj3pstzoUpsu6FgNya
mNN+tE3nDPpgp0b/wWr0iG5izUpteeP06jrkdIj176kTzKsuvOc5R+yxF/vcdE5BkwePLGuuYwVt
1ZqxpElyhBt0YodrZffUdMOdY4vyNoG2tWpG2Kp9xqUwj5kVm4U9Q/TMWODAEIgvNcAr3EyYWQCZ
sWJ14B+O3BcBA5xy3sv0HXIwmIYz3sQVcvZs3DpmCayPAot1gn2iMabsQMUxpEbfYnOZetbaEG5A
1K/MbgBox5uGZl4GuWhH2IWrzZQGx3gsHqZ23hUDdsOQ753iDrVNS3HlMnXCj8REDNDJi7ZmBt8k
zDx6tkD6RItT4iHJv1VEYXhmWy/kkKh0qu6NuofUo8+wu8ybbkD+rKn3+HbN+kvFwbS3c7m1FL+B
2P37JA1vz+aZSrg9Cd+nJv4e7Y50UK3thTMbP2J5K6S9L7pM9XJWYHYsC5jEBzNhhhHcB0hZbBo7
OZp1TUVVxAgdiumtKZbPkXTSpvKhf4EQSzIlaEXqorUJ+9Ju4g/XBZslSQ6zSMDvMTftFqAC5biN
+dAHJ6Ks+TZ0+Nh4mfcRB97OrPC7OGWRrh172WadYoB0vAewCk+WyfHaywpD5jzTPjQkV2r5jtKG
cWWr5aOZO662oHc6+uvWCMT7Io8OIFW4pqXqbtBfsoCgNDvp95JnBzPFvsmMsZpcC9m6/bazEFm+
SuSz/lXRXqppCnFVeMu6sF5ppfzwguF1YUHJHo5p3EsP1KLwRLDLp2zsr7ELubkb+AwVSXyFQ8uP
ReMW2PAXROGTxfR98Kb2JDz3NM48Apuy/lWk8dptn8buz7OGp0odfLM74ScaD1XVnGPG3cLlhqIA
JC/YA+xuK7NpzYp37QNoOlYT34sYqwMoRbqWCAy7y9635C2Gq5WR3YalPKSmtasoasbfgItlLJ4a
+rgAZA6rcqqRJdgcZDAjwiE+EOPbkGrajlg3w8xEmS64B9u9hnyaazpzzpk5ngT0c5by33PlfdTA
sFoYR2E8fYaT2169kOYm7eMRqU6kxfzItE3yxRnb2L9YsAvdnwlaZTWzrgpEJVY88cJ1hV8FTX/4
EZVxUGCY7yD7+iy1PHBPEwSpDidZ30Eob6kQUvzudhZyOz+4rQ2VZKYXKwiInAW2Cvdc0fMdvNcn
M48W7GOkbvGwkd8X8XkWLlAXjCXch48OCDOiwb717LfZBesQVpJB7DF1KNpexzvTAHaEbLDm2KDz
K/DvLD+DXeuOmyHAJIWt1Si69hBRuRmG6a1ZA6SKGZtWaVweNDR7MzRK4Wog7oaLkG7jpSN1i/Zw
lyxBuZnc+RM7IFBaaV/of95QMl9uWUAD8mNejefqvTbmdG2Mw0sn+y9FncNRlsbVlnrgSpgHKyqs
2YLBxGmr5LZReCCUfpTEzG15Zn3GbtE/pLikVdbH5xgo1pZiPKydZbNpKCXDomToG3Kzjd05vQC+
Ag7FklrE+JabpHxNRrt+UF1+CnlNMd7eVC4wJV35KUs25TlgvmKp6o2IIf6FdNruZjooG+s7pJJn
FcKsNOezsLnNVgmP3UTE184cH4cBmFIdbQtl9JdGQlKfcsJzFi1cHZy1PhwRiJfy2FlThqcCq7e7
cuP02QrzR68xWEH2xcuYi6fcPBbh/DXldy062qCgP6PwL+Ec7utW4nAovcs4jlsbbgdDr4TIkqkB
owoZycmK3zN+JIelBcf9QK9xL8gLfkQsPltHfrZtsqq66bYU+bHPj1OFPwE2ES9kkNFgYhtPXfo8
hv4dWsc+TeIbUYQ3dRzw1VwmRB7OFQMnbYw01XibJKbDE0b0usdmlNrBNgy695I34Hao2he20+xs
IwmnL3F+yrl8yObzEMcfJY3tVv4SS/fMNuELq9lu1o7QuawV7d23LN3pLShLPh0V6oljH+cq6c/p
oPrzn/+nou9lbNJNOVHIGfnvqYnVV4zT0Q1gkRaDvQ8j3WHP8qrxl+loh+zJi6m6ur2DipM9yXy4
cWsTEDVl77nvMmbQMLpSXgqmbuyPcwH/Ngse7Zp0vlamZGw94HJZB4zYZzkUPxUCEovm/AHWULDJ
huG3I2V444rwbe5poK34zK4TPOlsjMJNGGAbCt0+O1o+Ay5momQvhwo4mTw4HFtZ0b2btWdtorZn
++pC8sVE2qTlG5YMKnUcrVRQ4VAkPLhml91gogaOHMpz7GAlnOrdhKVCRlTs4IDJPQV+e7exv1o9
GdKf+lV2xRU3OK72CNpb1HkfvdNC9R2Vv47bhHMZlhv80i0/vaDxnoJ1YewSh4NXinle09xlr9Nm
14VHFLinZRnAKVod734cs63rchlMDS4+zmvgZpjBev8CX6zntgnZvgpmhufoKkOn21t+vGsoN1qc
V9mJyxzw0GmT+p3HLeZfw9z0bHaWCKCgzLYohoguZv0d+K9S6XikVd3K5VY0NeS5AuirEPtYNZwW
BvP9pi/Ncc/EgfTCA86ApbYK0tPSuSfC4fZZDKAydf37UKKl5JW3M6xpNdt5BkUdeiZ9DLjB3YXW
MxTwj9FwPvqxfwS9mqPYpd2aBbBHJsBYw+sMnvP0LWxBi4hGPdoos8DeMSm6eM4UoKppeAK6nnF/
TT6XECJuqfC3w4ykJ0HQeotiyRPotRzp306qX0YPNcttFnMbZ8ltN7Hhqefw1VO3RMSPLJ2O4cQ7
II+8S2lyLns86vGj1RLdQX+qKfv5vQjNmCuJH3i586pM5yOo619GNd2nmHfWdeieaRa1D83sXaa6
A7AogMFVJkoBznnZw6Ytkuq36QjsS411TikqAeBWv3BnveWHokICe1J8Zed40/IJWM9diwdtcdGE
6+mQa8NoLnMkEyfmvxPA3w5B8WCMHN9t3Rxbe7x68BrLGahU1SzwWVnOzJP92Sfmb60hI8gaLMHn
S+xSfSAchFoWMB63qFUl0Tf8KH/LKvEkDXoMfLvifk4bHwDNU409suqBd9btbukSWttLfqa0zy9e
jaPAXWS49i3uaN4Uwaee7V8Neyku9RwdBktkQFT4niJK7sz4lNv1r1mFt3ls4pNM2bZnHf3lRlDW
ZF+CI63WvyYaoleZNaqN6y8LyQ9+UCzTtVVww1UeZrH2pwLhsQp8kvWe465smy2VG4+I1nF2P9se
lLfpw+v8BzkH6boeRMv7h6f4PBore8lWSVMfuwQdz56JFaW08rG5hsKJmb6Jrzay5tZemksrc7nH
TBaib4XyOMhy7bkuFFYSADIxeNNkOBhtlXc7O4SHKdL5M24ZXkwf81EgdrHbEua2/LfB420S2t1L
5/q7MXKfYJK8NoabPRoBWk1vFriBUy476RUW+61DMn7yWfqq/Jw+N5T7BaW778OEZmzj4qcF5Mv8
thLJteyXR9EF+zAhUZ5U3UurVRQQqOWQQKztXzAHX+mIP05TfIvtYcMB+474szOk0NK5tquVP5Et
XuJcHLxPS2mGflC8B677hrEQU3J331dhxSUPlbQ94kP51N8AitfPUIiXhd4K6pV3uWx/DzVl1E75
Eg5fEwxTXLTJDyw7c+sBLMsolJ8W+93m7Uu8H9UDymh+kd6vzLl3iSY/LBqe7CZvRqdu3I76LDHl
35PPE4IwzCyxyoQSAloVkGXg5pKP0beF7Q/d+F0s+TkO21/zDOESHCgzoIVpwgrru8mJAG53z5TH
xau0z6p9W3JY3RdR9D1JkCoiWASrYwC3oWABJ/yLObBI87RhVil8iHyIV27jS8zYbybSA91VHb5u
uZ4cw0JIoVw8c2I4h/5ahsrcmDWcZxcCSDYk3xbXSzsVPyOOhsacwl3XSQMsMjacnlHKjYA7N2UH
p58pOmdB6/ZX2r3WPogiQkz1r2gK7rg7xmvTyC8k2FkRVGA1qbdDV0hv//8y7v+E4QXWhB3Zv1/G
rT/Lz6/+n6ldf/szf1/FBX/Zpseui5o1LGaBB/Hnf6/ifAjVfgRPxzZd7x+cZ+ZfoAI8fGI4zOhV
svkz/7WKC/6i8cjHlGZagUkRlvufrOIi/1/C/3xh24MJFgD/wuPm/WuFW7lQDmL7g4khs9ssk9uD
ZseibdB+CCKT3nWZhsbaBvpPvgXCfak4iZs2WVPCykxmROZnNwZQRJb6p/BQ1KrATa6g/+c1NUjJ
pkzlDWNYf7LDG+m58ZlPYV5jH1vEUOycX5Zlja9VXWy4VYH9k3P7UBn2vJo3ztLaT8g0dw5mk31U
cOorYKyRhLbu1z49rnHDVAXXp0Ttobu2XNlxlh2gFM8nNZqXJVviyzI34apnh4XNPzs70e0cayfq
wrbeBdO66exOPQJAGNckdJyd8Nt4OyaM9cFUVy84cbs1u5L0pmApSeiPR5cMp9eBpNR5duP3llJs
VgJqPmBEgwQ5Nu+2YHZFXr9kaXsMFyp4QSu2d0sqLU74tNrlg6WOnhH9tqy4uWaxOtk0iG4yf1yO
Taw9X4FRnSpicGmN6SJcnPbiJRWpx1zGGxo5l13LWLMtcoxys4qqIyUEXKLL9Oyxb7nO7nqACNwh
QrkxMYOCPFFUHp1+KXf2AhrKiPPxPHVnajSSg+Msvzu7Jp0RIHPTe3WypsHZznYNeLm3wYl6zeNQ
S7mPhGWtagjEe9WtWItxpE/md+Pi40us6Te9QDyWjA6rUBjXWyf0T71a5NHPWx37M9lz8VYozJJS
9nbEvNLbW1gktPAsrIaE+VMs3FWXN25+xsEQ3KiKMbmUdvUOBnW5tOMcPvn5qzNV1UszWvUDaaP9
wDPXj4bo3hC28WhX0f0yGOUNYP1k2xuF2JIPw6lf/u7lZN3MU8ROU4zLJhgkKVzl+dewyg5p3NOY
DTLZDitQUEMV3LsBT1/fMiK0T9YfnQyfR1u+ctYc2kU3egeITiVG/nh4TCg3pE9sPOagj6YhpDx1
snZT4J0K18Um3RNby8NAA07ro0lIo3CZ/IrA7vacEO+x/CwdKPjgnJ2DasC/J85TAB51S1UH7yk1
XVolrc1oeLdqtLZzMkqijhKt1anuEj/+yApXr+zyB2HSM1bVdEXkBEMrYQybvKnWKVKZFAag3YH7
E0bTXSJKblW2ZDYeKULvG04u81eZsvoYJYaBQMR8wPCTFrRVrpeBoa+TEhpMmF/q0NlWTWDtsokv
GyLx7yVGKjjr406Zjbnjm5i3TuNZbAyxAYnSnXfzEGIe18RtX0DsrMjF1WlHX6Qqdk0Flzeh40SG
lCAExhmuGhxU2YMQtR3s+AqTReoXBwKwD2HjFPToee9jxTWrtWVwM9blq714vLS+hx0wLXeNci5j
GkzPldV8d7PCTTdiGR+0LpdCFJ9Li92UYTSnYqwoCewPBJaTYyYmciLZiIGirWLKqAhscRlCZK8O
FUooyd3kfk57Xibj0EyY+FpKQCj1BJntwS0i8D3Wm8Gp0mO8OJ+iY5PRpoG34ckHrX3nkTe/GyK7
vEyNSW1VE70XTYBbEsR2ZvfYcSBfqeE2kTJ+0PSixgYPayrxTLjEOeCBRFUgzNSl8o5WcnJCjam2
QTPu23Cud36l7z76NQ78GrsO2UFGjUTtelmm2xzDLxarBI6wVPgonYxbYFXc1Ii5m3Ypyl3aMgeG
isVzBEvOM7kaLZqpO/K1/VypTRXzWc/mr8XBF9vb6Q5me3JIAqbVOPGx5+BUXNyG/zTXX41LYD2u
vO2SdR7L4F4i/ffgYdv0kI6Gf4ssj67gbjILG2VTtmejrePjtEQ+Fxq9IHdEv4fluJ+UjD6EnZwG
p6Z/KunfmjL9yGyPuoHe8B67rH0JeFOB+6aqwB1o2urbw+jl+8rotlbtU86GWlMXRznExzAR75UF
zLEN1sscHxfl7hNVvgXRvb7KE6+miO6Wmf0cmB3nV3+FIL4f6RMUH97Sbewq3y/sKccUZDBgpCkg
fOPJnZpN7tn9zCJS7eehuydB+UJuJlu1dIgk1Znt2rbIqtso6a4MOEdqr57gJbIQ/Al8wkp4o3de
xSckcgxaxUmJH/KC/CXWqQOtQXyoETooGXCRPTLkj0nrILZWRLLefZiQiaTWSlJEk7ALsuOMjGJp
PQXgUrwfWufSyW7XpV21hZClA1HpkSzMEW417ySt0BRUCDRDRxGKVm9GHBeZtPeZ1nVMrfA4i7iP
XNLSntPSRdO+JDFqUMWaZOM6qtONNzu6ls+51o4cRCSjcIDe2iuqw2kL1jpThuC0FKyWY1JwLY7r
vq7l3qEZojzxgUKp0ppVh3jlaRXLCuhpaB2notdxenBdV56LLLYJ9fZfFMrgVKQoLqmJ5WmFTCW+
v8sajLouHtJ2yQ5z3VMPMTJShFpj6xHbiuydbVIBgM0bt3zXHxGyHOI5snj4Hmi9jk/FKtYKXoWU
V2lNb9bqXqR1PibnZ0NcCq3/4XIKoDHUt1Jrg/ZivUKwexyZ3BnQWTTn7XItM/VSaWURfisaI2Jj
geiId4LgFyrkJH25XproDkDeBQAXXWJas/QRL5Gj5L7Ueqanlc3GonQkoYWhcByxN3Osu2gApdZD
ywRPO94x7kdopaFWTUXmvLUFmbzcj6BNaW111Cor4l++nrr8dtRTwsy4QDMoMRgGiFJPErEeKRgt
Aj1jeAwbrkWFFxbeVvEqMozARtefOuaTmUGl1xMLxQfhLq6I+XnjD7atpy7Pvx2GHFPXv0167nH9
da7nINxhap1koUURi0a1d8fCl8W66N+SVMmjqeephcHK1xOWpWet5s/UxfhFleJWSCj7APdZNJbB
d3w7OOZb1AblXukJbtGjHCOdrUc7PeP10wKN3iQ4bjAADgyC5vRu67mwYEAs9KSIKBSsw2z4rRgi
/dQdt9jkCz/5htRPSdw03TTLq/ozffKEfFCUmXW//C7KLr1j6GwhE6tkdCVkXnE4bkokhK1Vxd/U
SiMnGZ+zHMsrho5sFQxs8FVWinXu0nvvSRMRSJ+zPO0H5jmuBNZIzI4FZtKUlFInN4k+5BEGv3Hv
c9VLWexZi3gZZ2D3iqSpMqZrzavdBNBPmtZJD/06DNk0JUTBuqHzccI5HE1+f51qTi2suxeiiT+T
Ob5AjAedbyzd1ijNu9J05XEai/2Q82AI53yrhD1uh7zSa7z0ajjOY7XgFOk6xu7UYdk6+Mfen4nb
+rSuCll0tDfw/G9rbkeO5PDyM1LZE0/8VtDrzae/4lNq4+IabAaMkaOk9DkFfX0jXTwy2Ap8f+F3
D0sXvZXJOL+G4b07oYO1y2ziPmrUgx8vFOBgeivmydmbBAHvnYUhZSm982TLJ6Q1EnIuzWgGUk41
+s2B7QVgR9/xd7Rh5/RjecklKEtKPt3m2SmQRgYckLXVTseeYsRBrILOJxSLBrWrSwuK/xgQniwa
7JShuHiFfIxVdZP0XnuY23gXdVV0u4wUn/75N66zkS+SyPRgL4LT7i5liAIQE5ywWBB4iAimByWv
5CD837YfPKjais+w1nelbT2hkCWHplxeQm9cOzABtjRH5ltHHjMv8nF7jfGl2XHG0d8G0o37UT9u
AhSJSynw+5XYNdNh7rZ+woqxw7nTt9H8pizqwKq6HU/KcXkt5SpuXFogwyHf9pIjWJiT3KI24nM1
yvuSmy62ahgEmWkfKi7UR+l750XxvYWNTqSCijfq8TlOYtobh+DTYR+96trJOYy0QR3o3eM4HG+M
DpOmMGVwGZZ57SnCpU4gp3X4v9g7j+XKkTTpvsr/AiiDCgCxvVpSq+QGRjKT0FoEgKefE1k1Y9U1
ZtP/7GfXXZm8TF7ihvjc/XhEvUaY28HGRzXe2G5ir2yv8fZEAJKtY0zPhpNm69Kcn4SU7tXN2/uA
+R5dPxwn9WUOlMKXoLbP8Gj7NBt57oOGxG2VfgDmic+kb6ORj9bs8OYjMwALFY8LjvAt+0Gya+nD
YXCXXVuBsbAZRpza+mTT0y4QTeYtpQJ5nEZ3VjiuYq+QtMbhI+SmeIORSl7JO+3zOqkx1TE8d9vw
e4STMOCz+zG3SMT+WLnrWI44P/yURk3a+EST1RtyR7STLl9LQx7DIxo1NRPasax+QimMd34yHyu8
cxsZdKfM0Q25iX22AqxjZQshJGQtLqpus4CEXE1cUq9BTgDTHC1CGOO3cKmOEfGRz8RGjYyaZzO8
K8PikRHDVngZPXT+oRplep/MXCok/az0g617Ylkr15QvRu61x6505lM5OFc+JlxaQhYlxXa4dmb3
bBRTTlcvMrmk5SoycF13eZJQMM/V5vcihvP1rvXd9ATq5BzPdbIX0wxPyD9YWVxs/cwrNo5n9SgR
Jnfl4qO0Pe5WNnfo3jZ/CXrS1kowWowUeHqaCW8rq7WucTwfUgNbrFTzL9GkL8mQAM9N2QMb7giE
YIcNajrPfbYpPZ6DRlGakJjUL5VJzO4G/pv+2PrWUBx3wwD0eCGs/zOr/X8x7kFv/5v5WFF/lP+Y
j/3+mr/mY+KPADw9H2M/sFzp6jqD/4pm+oJUpGm6aNLS1EzS/4xmWn+AivWpgeeTAQ+aZOh/zsfk
H9jU+PsuL2mDrBb/m/mYoyGgf2NjEszkeRQ+li5TOg7jO/78b8HM2YzbufMVD5mRfMqJLPrINN0b
vT1lSUyDA2QRhGQdeYksTPruCJSsTb/Z/9C0rRBXff1m6b82pqfcGPeZxbloRJynceZ+kNxHXf5P
yQy/9Nu3KY12KXyW3oDEw8iJ7rfktmyKT7sJnmKXSHSUf/5tWvmXO+/vvHyfWeJ/+xGZAloMASF7
Yw381x8RHbzwixKeeDbH5Kb4+PhN/1ZBR13ZriTMWahtJshMW/qfnYc5sIbwTHfRd6v5VxwumMOH
yRb9655YxndfBceCXYcfP78udXJErrgsC//+OkL4gRKdlt2bLm0t0vA9u3a8EVOrDkzXS4C8c6A9
/21+6Qb5FEx7HL9nB8TVGjTLr6qonVVFBxzlm+2boDlvST5dKfZuwb8tiouT7uoarPizp1OcTOU+
8iFV18OxlqCUx8AF7mQV2P6Li6VJ5X4oduUwvzj6Nh2OFJN0rXxSKt+yyHfrNi0uY0sa30jPZRD/
TELc2SZsn1UHlWNCWGzn9J7p0Y8FJ4zOqf/PvxzvH5Banj8Q4nB9cGTaHtPif/xyhop05SJo/vLC
GllLP0yTOKieoWu1tctTVFtHx29wbjCYnNuDZURnCsh2o2JnUOFpVPU25G+Pfz6sAUZ+ZK4I3LF1
740DzgabPIi490wuhYuAeVzt9ZXVS8W9SbMrqPSLbZLeI2icePk2sC7lNO9qXo/up32cuIcWItGa
/mcGBuktlTaXhOfU9J37338QATmQazpJH3NuNMGDYYidXYlDUtj3KV9dC2efCwcclrvHknmSYX6Z
A1zb3cYbkhOwie3//Jb+E3er31LB4+77vuUxZbf+QTpeFF0YUYmwGUvjq6KYzKDWOyzgVKQ4H217
NxWweNrytgqnfwcDF3o1+8enLUAIdMxA0FDhOuIfC4pZeXNDh6tDb05x6euOH5rQCt+d4/ElTENc
jPw65IxDgcscYicfpDQ3D3NJHbSut4n4EFWtuF/acD807SYwdPHiZSidH43h3vcDT6uYBMgGXgsv
ENIu7cMA6raO1x5SUXxqRMPvz/LQPyx0fdoNzzOQ62/OHM8BV1GbRtIyLal+y76HgrRcpZvBWAgp
tqi+ET0DJu0ItBZGVwN2oev1HR6C/NOtbkRmPlCf3W2GhqaiKKnfCLPeN/wcKztjpfQW6rkS0nv4
gtJHLBuvduY/tWifEg100GLoiCpqaHk0iYedyTRLauE0WJaP0CGTMaRaV1QTLeE42fDAy+TeQ3tl
WL72RaaOs5ZlwaKMPMnUXi1zuVXVzWS/cKQiNqwl3XCC4DaXBuXR6L2O1n0nZv66Kq61Vb0etDjc
87hSrvWem/5tZmT3SoHkZmptbHJMjaVLfjvXYnPptr8a4T9VWoaOyuCOjqYHt3cI20cmtD9JfKBG
vW5RsRkllmTQ8SOx4LDEa7F7RvXOUL+llsEtucmGnOC8FsgZ5YBV4RINnu/L0yK6/1tO18J6bpvU
MEUUxmvR3dTyO2GPXdEaiInVHTefkxLuZpbwEJWW7uduePKa4i3M4YF4Wt630flNL7gaWvhvcQAE
2gqQ4Qno8AZIuXyIjkSgp20DmO2AKI03DX6CBl9BNGIw4IF8iLXlgDtfB8AIG0KmDQmJtiYo28Pz
hVmh0bYFirZvDMO4TvFG4mpAa7n1cDkk2u7g4nuwtAEixwmhtCWi0+aIJLNvMdK0q4nDbFX5RBVs
jBQ4KhJtrYhKdR/gtfAIvnl4L2wSloDBsGPUofvdIxhX2qgxlBcP30ahDRy4nEiRsJAGYXSyp+Jo
yVtfhq+ttn4YeEDcvDfBmmAL6azqq8AnIvGL4HnezdpAEmialLaUmNpcgiL0wTaYrAp8J/xQh1ob
UQocKQ7OlK43H02TIndneAucNHg2oTPisyVp1uQNDiDSUcbcP9rKe69xvghtgWnxwlBLO0zL7awt
MpFNnbo2zUA9yXbRSK2aorZAG2tMHDaQoxD3m9Vvb6GLB6fTZhyj3CAWGdqig1+x2+tQUo97pw1v
DWiiSpt6Au+VBPdPFWV8sHU8qKZ3sGAQh8cyaCWzLfxBszYKKRxDpvOqH1kR6x4fo2G8KK+hGl+K
ZWlXrjYdKdxHhk+mtE+9126K3xttUFK5DrP2mJZM3EuuXz952YmHlDJBOo+1ySnWdqcY39OMUJD3
VndtWY0nbY0COvrT1WapTtumiPa8e51Q68rEUlXgrSrwWDXabBVJ97PDfTVoG9akDVn4uk4tDq0Z
p5bCsWVq6xZG10uqzVyM3kfynAnkB4xeJY4vGHok+iv/uy67jaVNYSnuMJc1uMMtBgyLjH4b7WuH
fp/MW+iRCFrMZTYDH7fsmMuikSC5BaAZwrc09oIb8vnftOtgEV9y0sFg3Nq8/GVUY3au8bQx1bYe
hh5maVZoU8DjjPttxgW3aDscYXT9fbDIlSr/CGgduuEM+EQgqTkkYXhOUuYCgDSey06163yx+Zgb
QbF2/fZEupivraSlwaRYQBndV5Jm5QqeKDM2GO8NvYWGtfdmVoBUDV/W4u1NAu5rDkXjXcbRJ6Ko
KY/cQ1/0Z+ngcZ/maCETbLxh6ejPAgGSK7d7aCz/zscKXAzNFTFn51jTZVi4awVx9N736cISStXK
kvp6rsDY0CBnWLTOCxNnhycszDbxzs7ckFF0uGvyIWH4FZxzx7yzyWTpX6haN8s2oHWR8HACv4v4
7iZf2pcYPqhNim6mp2HIYZhwT6DKkE+XaVUw8lLvwQGoawXURuS9c+5ikv6lpAQ703iveX4uda12
tsD5KMSm0ud25Nc2ZowxLh8tdCGsohWj9WJCAmwYRWczU7SC5apQrHWl+9AFDCLtOf+hLPeBq/SW
Sdi1K8P90p+hFpAIUzUTP4zYDYdLe2mv+Oc6uIwRTjivuvOjSJ1tv8ZVY2IzY81zgZAlv0rsQVhU
3/AJb4AG7KJixvRRpQ+NtgW70mO05mMJSYaS4au93HWh6+5myU6cFL2PfMC6b/5YWoBrADjXid19
VhXbW9NML0QJHrpYPMxOlG0lEcx1XvrjarrE6OIbMTA2nZnDrczG2QnP/CxktXPcQ2QgcVFckBEa
F5ui8X7NmU9POyDNuUQNs4hu2MM+q6W9DrgNrXw535bY9tkQAXOBa3wIKT7pPMQlQoe8Cz35PH8M
D31Dj3nrvndy3qWiPGetACrQDyvXauubjqJZRtwbzrxWdCtzta+byV3BKVzWi6yOTANI8UURefSB
rpe8pSKxM34ZmbT3bmI+m6LIt1Ik9dryI/vos3jlix+fSYBygqeJRcwM6jIMmoPyzxnwe6QFCqGJ
VJ1Sy7zw7Dx7UVIdUCOoFZrPLam+AWH1aMj4XffCZ6Ua9pRhMdr6rj32BgqBy61h1JfKIpQX0cCu
CPzzDANT9jpwUmL5NrEOLK5lbNqOTJ7Jw74JPTZ8wz5abVRsQjWEG3coXlQqog200bva4swxNi8l
gGO2/ZBOaEoeB7yykZscQiGfPL/99BPZMFhkIs5/YWEh8ww7YGXWbriz7eydDnnMdebXMpuvDVQa
+nHUjig+NcMEWOAh2Dfp5L1hEaxvwgDygvCSo1ECLKNppTPIqA8eqp56J5CE0zpyNRTj0DjuZzX7
N36SHijT+GJOxDuI53VKnY0fZxjgy3g/OMtdNdKsWgzj799m59bWthFs9ATcd/QvO2uxqJPyL/ZU
hquRKpc1NNkUniZZ46Tl/XGi0NgukwSM0JVMmZ6iZLmo1OzvgoJNK6a+ZVOLaxSxVoSel+4TzM/r
sm6oc3XtTdHj7K5odymEeeoaApxU4nJVTYjSk1N2gmvleclZYI9N+LywXsSAWyCDo7gHzM6OMc47
S1kfDaif56zsn9QSv7T1fIR8fF/b+tOdz7+UF2x7lf6KKgZbo42TfJlfqqSRXDPK16wmPSTak+9t
LRt+tBv99OdtHxFH7UWK93aZnkre2lVCXrgUJspzwhU4rr+JJ4NEze8QYx6Wjj74dE4uS02PSBJa
29BaoClJ58WWUH4858VZjIesE9tE6Wt6Zk9wOcOtbN19vch9KiAnYH/kqtU0jx7dcLy/TZFuKsDc
J6SrXekvOCo5ZHIy4sQ0ZeuobVwNsZmZubnviYWEHRF/N0uCpBCjvcqNQB1P1j7FKBJPzaYeqDNn
El8AjMnkJtExjSakWmgotz42vroePpcYf0iLH/KdFHMJ00YViJcDR6kqbvaA2Z68qf10TfHgjsYP
c3A1beMHlretGbNrNePwSKUMnXaWy339OMrp1h3lybLbG9+LTbrbwg3Tl1c5VGd7wJAXZEevN1j5
w4gRay8+OFccHZIWbKAVpxCiifyZj3lSLTQt3ywps32/N+nFseUjK/sJrfHglMV7nYdX0vuroHfU
DtTbQy7tq3LEs2wz8lWteJLy0Wofa2WRTekgUsz00TvQbUWPOsF356BiGSFEmlbSA47L2gwOpcfu
XSR0842R2g0KYZMn8ST8+HGYCXCg7WEvlc46sNg2VM2GX/gtaFVJ52W3m7Nt5eAmn1OcM2VwCNjg
V5lZ7pvOOTcGRd6Ty+igutgecIH4w6rSH03g5TqGdsfVfNgG2s7aKEYllU3ofWK4TYREh6wCjpo9
TL2JS5xBA22p2utsdY81UPatmiEWLs78IX9EHsdiqELdpoMxQ2vdsFddcWcNaQJQWSbraHCgXOUz
UaqhwsBsBmtLxGS5p4IrH/VDtmsUmzgO7pTkexU1ylMa4dnw+R5zaLOlZGtRVc8ttxOmHdwZhti9
BiaF16zvlbYu3af2sCmAIdZG9zDAxliNY2lSUMe8Ymmc/Zi6d517mHOTImM92GHUXq/9GDhKqc5q
tnazzdxJGXr4lAnKgKPxYSIURnfcbmDEtVMDX5pOP0AdDHu3zC6eaWvDaOveBBJCCQgdPPJucxor
K9A/uIPE58ut37Kr28o+oFEQJVX9lmnF00QXsVO3byWrQhLcl21DjocxU1GZb4OR7g2X0muQiXqu
M8j5Zaq9G9tSV+xuBf95no0Pvw6ODYq/jGMsystL5dpbc4oRefmIOg7x2PYxxn4irPI9BgwBLItG
4izHSKdYIxgbhL5x8mxu7SOvWAr4ZvllKpk5MKm/9fakG3FSBBjk3c+hpCypMfP33HmVMSxk3e48
e9ln0z0pMnQ2kpueTtiipV32zJ9sLXAaazM3Ti2lBKREARxdzNC6J7+2pWP+ii3hM3K4PPfXePJ3
GuXpDdMqd37PjDDnuIY8BaN8midiVQYjxBJ+vJl9z+AD1uLLLLliUwkP4gq2cXnRb18S1XdtKW6m
9uBl1Y8ySb6nun60rW5d4daJVXxeqlif2LDiN9GuzfX/WI29c8LGz8lacqSQu7aOzrKNfraTfOpi
TEdssrV3AFt9aurlJcs6qOp81HMGX13Fskxqt/RvxITuaHmsdsahGOUxjHBXSHXtkMjqaUDlzd5p
NbxBL76SQsFswU/Aj+3W4t61tvGIpKanxDFAnYZLr+UfeU8PFbV52ItBM/HzOy5lCv7OnHHm9f5R
IzcH1pUJETPEst8vLxTM3aMwGlybWW1+9g6JKyvpn6jOhL9b8TmN48NQ23CUI0A9ZhrcGJFDmnfh
c+901UdNN6bb7GmjkDvTzD6jlFF4gilOKrUlokpBgddC12F227kuoWPGkcjca/37d6DqEF170IR/
K2b60lfyqZjlUT8rYRPpjN6p1+nR3IFChYn0gQvzsgtiF7Q72dY2O3b2RDhSz5vdcDnYPnh6Srrv
Yes8hSS6KujQ1hy89h4nPTPmFpcrb17FcYF54pciLcC1ukYHZUq8aMq9UwZPfcRziQ985bWiRbxm
oMTjAi2d22/OdwI79WaygSggMXw+IlanHB6KLb9NzauHeFpSGBh/ZsEnCjeKYXlxGs4o7BZDEnGG
mJhm6+l+pAR1dkH/wDUwNG385by6/l55sfF4PeRvg3u+9UxObV3Jz6TPzipGQNAHKd7PQ+OObwrW
HuEb7wYzyH2bek+pfpXA9x7q7ipU/8ZhgjHewuOTpNxvxVdlMWFs3woZPdUz7ZJ6fB/nHhBv3oBO
uPe5xyuAubyPYgNKIRpG3aU3iOYkdqBIl/auhm/DoSv5c9Q/JrQYOD6/TXPIPgkdbpKRfSyOjWBl
qTAhZYNnEbzFitneJ9YfvtYZWB7iR2w6wWb2o+85YqDTTx12y/7N4futSuhgqz9nktDGR8M/6n9b
0nRv1swfc1a50WKD2ZDrW+J849pPIZn/WegpPBB0/YjFpUc7/D0D0DsrDhidNvm3Mps30fCeFC1q
oKFhPgSAmJT5x98jTL/u7XXuLdyyefmmIjqYFu9dWZ8TsrB8X66FlbhPMQyu2F73ZCaTdcNtJ+be
CrcddhvzVv3dBfpQneXbOk7vIvjO2Bz3k5YxJts/5lXyjbAu2XyQNP366oXGUxbZ+Ajn04gPNgyw
WvrwcPIx9HRE7tXMW1RpaT3YLo+TNBRjP4am1TjdwCz0Sn+Tze5xqTJytlY3b/AJPJRVQiYPgUkW
zQIxnYwlV4dd7Bu0RLhxcRTzvuPKzQ7rRq/KBVIcLRXkEO4yUAcs8znK26ehtR69RcbPsem/GtRy
9I68yH6xD0kNRyoibKjbShHBGvoevPQwVWa7bWWarCGIqrreFUEVrEuPA2i48cqWOgIuQMmzlaER
Y579Lvrqrad2hGd6Xc7BqVoYQHU9aU8wYBN4QJ/anoCpv+fyVPVtfhdx5offZGcbKOrjmt/TxbE9
HjbZP1Q1aWprGdcYHDk5B/RmVsp+B4Nzdnxop1HpPyEgXmcO4r+H2AOeOKf0biKpq2wpRRiowlhN
vaKtWCteCUaoCb/x2nAtAjLZdnTyi1mbV0WokGM7BwR7SJ7cDB4y9AnAfM0b/bvwXcJNHGrqo5pC
vF4x2Bk2jsird/EosM2bYCL8FzvjF2n1HqOH1GJhCfZFDmhiGnI+qfIpQT1ZcLNt0gEwDyiddU5n
LTWQnR5A9sEOQ27kia9IwOv2MoHmwgA843ziEnRcJzEmr2BXTcOLsju5/i1qiSn9Dq3uLUeh6TOx
U9rElrn3nDhBGeintDXg5E/imwe937LvP1TB8mQSMlyIMJLq7oFDtRE2JYO0HMlaKmD8W+D5P6Gb
fY+2eiw/bRl9mrNzn5UMcGtCPSwGMSz2iW1ab5gEj99+/4DjWO/cLLyn84W7EziJgl0G9MfEkpFx
sguiXUI02EgZAGSeda+Pb3op4F6L9MpGqF9N75PmlH3q3Toc/Se9Xsw2C7r6a03Tu2DGbxpE5OcM
4sNCvtA/s5wcHOjdm11H379Vpf9D1fy7hnutpP1NgPtvWGbww1Ta/7+HqviIyn/h1Vh/fulfLgD7
D1/4NlMG2/mtzVH8+acLQP5hSQjLgJsDypRpr/ybC0AQkyEggjYvsA8gkP6XDcB1/vA5VkkiMvZf
MJv/DbEmkFoV/BcjgEvdugiE4NVM7AD/UA07WY3GogJGT429ywPrK1DMGAqRm1AE/RtzBNWs8ASx
2YfoczipGh93TQL5hBu1rHFkkohvXJSs2QAgA+HvhzeCBsw5vqcqOLg54zpuwlmm3hYvuTNK0hZV
Mx6i0b50YXObzgWnlHn85nxKomM9C7fm0Ow/gaYoKEN5d4hGtxGiIYaGfW7n1moy2xfbm3/ElDwl
0GNsA9FBjtOveYbBWsNLbcnGr7P+Uti4jIagy9coM0zFIlL5nXGbjVzyWt6PlRH/BuI+tpV4l735
4dWQ0fFnrKvMfeEuc1ADOHWqNs5ZOP4K2zMTXLliFDmtIKieUc2w8cF2TgXbB5kTvRdm9nqq3V1b
uc/d+JQwV2cwfXCs7t2UxryuWk4+nZ7DNAGWw+hcc0jeNE73UnKQW1mxqFdJXt91vfs4QOZnYEUX
SWo/qkl+cpbdltXI0kUDyzqLxF1X9xfbwWHU5BHl7+mB+C6XBXBYli8KcrbNl93az90c2CvZo2IF
IOhJP0ACs0kLNZl6iJmFS5PTVRq2jy3pzEZWax7N215WT11ALXmNLtAm/U1SzFvol4lBkXOYVVsr
dtjR2osVcIankYXjBTwgv600n8TiiO1TZLENBXJMWCU3zOZPCfgKsscZ2i+lShik45+qNveaeVJm
gu7sDHKHRYz1KFXQM733sGlE93aGGZiDIzNt0rUyTnZiUlsQ0c/tA3b6dd8Si2URFOCINguEbCjN
bhuDXyTEsbIgV4rpaEWQGBPwvV6QbpWHXjKLtzok4J3xd1dL4RGOTyCkYMfrAZYJ+ebhvm1CQu4W
EktAFRgGvy0kwdfWim+7wOLSJZJtL5t1ZHJCHEPM63MAVIQo93PqYSMgUZ0YGaQR91cze+9ZRTHB
5NP7kUz3bicP0qnwehs3WeNQ7GCdTBufHGb0pCzfq9o0aaaa7sOk7Q+45Gg+AbKEFBxxGuGcAxx2
U/ic+LrAuzSmbhjAbAsyiFHLPFOSl+DEnJxX1htcEZw71UeetkdUh1vctfKU6BMa/xyY3WlTa88A
uDkSDLIZfsxCPYcjujuaU70Jwhhlj7EnIRm6unrCYlm9Nc2EepKhv2GOGzEc45YlSzM5RBlYyqDd
sig+TqRl9rVJXZ7DV8Q2H6Apn9LNZA7PXdtTB95muyzBP26Y/qWSA5clVAPyVJy/U9Nm0scpO4wp
hgjuQ+mDeUopbyDR/5RNOG0dmtCrCtrvbKHmFlFE4RJO5D5ni4REfaTE+KZuZnfn2DUGQFvuwujQ
L56N65OZn2uAGg0r75CXVnKwW54G3g/OYcx6lg7UdtAT5inm6CFCZ9tWvCTaOF1Jbf/o9h4sjXDm
/a/p7LBiMwcVxUG6TXdj/xhYiWB8SJ2QrJnOOYEuFuRYV6kYk2H9oKPkm35huBObF07zoHrptADt
srZl9VGg+Pgjl8Um4xWaCnNBgm5oLrTvwGrfhO7AVJybF00UiO76VP77ewsJKAghAqRrBb4mxZVA
euWABRdLdc9L1Ul/HPaj4d6UERVpOAc+eZsyz7/hUwDFIRjddbeXA6Yng1tHkvNg19TdCe+Djh5z
5aFqc4wb7hrY3Ft4WzAEkuIjNqetbfPuMIumPizkwWBaJSvjkxHJ1FkoVfqvqnl6MMzyg8eJcOO3
ZfSvRp99Ser9YN/H33X+I+KDhh5lAiXOOMlJ/LjryC3eF/sOH+sH/R4HMh3xOpujZ1to8hX9Xzl/
PVDpV9PPD05V3mR9fpcAnop95zYKf5uiwtUwDa+pqi5xU94A3Nmwn3xh5voul+Hk9KeiCnNSRtbb
SGzZrxj2+bG9SRYOZFX601qIYLRNyUkwiG4Xxt9r3Av5Wo9jvPKn01Y+WnzO25J91TPPrDoQBudB
j7z9ZMTjypvIZ+learLlL4VVf+Wtz7C5o8xxbB7BEBddc3SnG6dSBSGo8QFrPGn9a6GTrFzDvoIc
evYxnmJu3OWU7eIAkJv16Yqe0L+yWRin+o3i0CfTUCxXFgl0qcWZvO04tYewlfAfq5DHgvUXLke6
DeeYATgFUFnfgf3w72wAuvVkZKe48AgycYNIJaEJfHbEr0OUoXIZ8WHr0sD7IOieUQeTjZfgkagY
oh3mQN4kXFejbtm70WF2/PISV/e2KdUmmahEiLurdBeqjuLoxlEtLEoozjs8sly88LIBzPlqYkKC
ddBukNFvuhmZM4Xh69whyHi7rLZ3po2jBdtlvQal0a7Tqqa4qwBiKfpx4yQ+rhAEeFhxin6r4jxL
Ai3d8mq38a+5HTx0BbHg45ux70O0aQzG5MXViaNHVTDJZV8y8bgktxTcXBzP+9Xb+AVdBFfQ30Qp
MCu+uS17hCji8WwMu7g8eD05or4jV88WlREjZNCW04hnugdVPtf9r4K806Hk9H4d++fFj8qd62mN
fQKnLKjyLGd2I6tn9jUmc7y3+DCIJv8oG1ls49c2X7QqwrgysHjVyrudqQncqM690qbObA+obtxM
IGyW9FaEsFursBkAxsIIpxstV+kPJ3PE0TXajyQedyqu0Rcr5gZdOl9yl7hHwLGOBEhzNTV9DNWU
tq+fEXURe9K6l8j+2dROd0hnaDJN6wQ3UWjfh1+mB2vFI/e59lVzO0X420SdfkZWxsPDRk7GDURv
S1BCFgfL5+5Ui6a9ttaDpdeCo2f5NrYHjiX2pOk4fb6Ht7w8WjLE84yPrqmqY+m0MAaICa68yBUn
loOL1FyluIjfHAp7CHq+J07QbbHXnC0ahaSJH7Ds/L09I+RQD2pRKlYVB2IWNKyxVpJS31pWWQPG
I2FciUdlc1YKx/xnRkUFxop9aAbx3RydHPUzpViMvYWDSNARJvPZqAikf9fvLuDJFX43rtic2+CM
BzSXFSGz78I+AWs+BPCJREtAxDAA7anE2EzamDJ7t6qZFIRoBYk5dtf23IynaEjffHooUOI4OikB
VbftX4gxLWtlF6xS80pHg2BOL6W4r2xmnYXmt0NbXaWoX32NCAMzVuPbxvWkWd9tMXIdpS7Bp9/K
W9wbs+HMFMCTsAGYrU1itytyhOY6r8hnk9hTwR7u5ltcBtt2Ts5WHL2aDWoMnyuxwlvlvwSY9DPm
AGFFiVTWFtrka7xU4O+2S71v2i6/xIO6BkMYXh2PxbH0gjsLv9DYLN/dPGKVSz3z1JviMXWND+ha
CfuU/5RU4inMGFZlYXwbODPerx5bSm+n9t4gWeaFLwb74lygzkTmxyCKH0x3SN0+RyPz5gEVfq7r
Q5JGWECmpy59UZbxgoXlLkhCBAMYtoQUp01jYjZAfgYXlGyD1E9uDT5hTWPfNqlzzVp+QP4RLMvI
m2L6thqiSv3ybbt8WVCrXRTAKw868yO3IJohDcDZjTgADtE9FtadMiZswzJCc3S7XdWZjBXylqKL
agA8oPCEeBMTtjQ5VXHVbPrtvEQ/AbUZ6zmd7A01va95PryaqX/P3GxmZs7qjaMGLlZ6LIfxXNY8
cMDqbvMYdw4EtHJHnOviVr7YLyoeT6RHuyTJz+mnBNp3Vjym7kYxV4DnlPEV8YLhovylknTY/upw
B3T8cYeQXjZ+iLQD48+hnyJW1uOigGaOMRRwp+4xDc0ad8MdbzPmABaj+mr6C29GROtB7UQb04iq
TY/LtBe54tcsn0tLvE5LiYQimg+OgWDC2LmKOfhg4ScVTAYqb8L7uOPJsSRAnTS9kv7SSP35w4Tg
vrf0UDvoiAxb7i5keLmLIx/v5ULDV8je4bOr2lgrKpKRBzGox3yBvOMHfBsHzuojISr0hLscFOkp
YUOKI6BP19F+4lMw3lkKb7uVwnbLPHqdxbzsnVSuEnqxwVbXuBVTwOdm5h65NOnQMRjXzGoP+kKc
Ohr7KRNSHW3Wr9P6zYri785L/C31rF+JE119MyGy6eAjc5fhMYF/uGqmxIYME8E34yCCsk2b0Lmy
S3tNRuhqooquMuIioF7u8nrW3dCnaQxgYfbVYYrA/kvP2Tu+Me/ct7Irpm1Q40Ur+6bYuS6xc9h3
I3i8TjXE/MIPm3nlmvkSizirksf4aNb2GYdLbm7V8xmNm/sy577g2Yt/R3GpD8BaeiR/LLeLr0HL
EeyzggwKVdnzbWMjXnuRcUhleNM4E0FRJHKGgayV7bTPx6XDysMzyy8su60lTyPZwJ9IF7B9usjh
VnwnJsLpDF7pDuyfi975WXvlya5oZrPi4sULx10k5INgt6Yajno8GE8nC9zDjqVhIw1RnbnHomMo
g8eCANrATW5NFpXIYsEFaDCXhzx0t2gr/UEv68IIPkrTe648QKYQRo/NEFy9YagOXUNXa+AyS4P+
BztVEj9cp5whJne6w6gf3HRCV0phAzya7kzCETOiHgEn1g4nJW/ViBGUU7/AMCJsJuTjD1Nb3ipL
rKuu/5gmctHjRXgxegLviqXw3pQkA6PyP8g7r96IkfSK/hXD71yQRbJIArYfOgd1t0IrvhCKzDnz
1/uUdoDdHRjGrl8NDAYzkNRqsRmqvnvvuQI2T1zStKvZ61RcQ5pWF7GRGJtSELnUs2sr2HhTaeLf
1NLdkD4sR0qacYNu46K66sGxCtNtMtf2Oa0E5sB6oMkqxkXUZCgcBhWJ7cilrj0PUfRM/JxbPd0q
dTsvJ4OnV00zSVj1bOHCJzCx9qnHT8oYyDTWeZi858qxVvcP9ZS9aQ1Q7gobHjdOev2cEL9Ux66T
J+uP1rYHYRnPFUmohcyBS0nZ7Rh2qmx1AdWtrnaO7B7g6zIsyuNrNUxE3zXEmDS6FiNWB2TLm2o0
CjZBBNO8bAvjD5KygREndcl047gc+5q1Ei33YtoV0EBod/UOkqH9sHJ621kmKXrVhIOwAmgU0EsU
tykEgIlha11fZkbWEBUQt1lZDFPCjpkyeCuBWDFhIugjtb6tsqPIqX4eeXURYo+0rEOV8FDysicR
DGcS6cia5rBtCr7Dk/7V9gdC7920aS33LU+Lw1zzijXc8wKUg5d9cr9fazaXfzzZj2GZ7qfpp0lZ
085kEAiTMhFv5oTS8HpbqNB0PN9zxX16cxKDKM6M4zghc6t8tIclb3DBpJhu95JoxpdDE4lde80B
B+WN17EyjE2jXsXZsfFC8p7TsENQSS+6Q/2RK60Rh7f2UfcQoHxS40gYrMBn99XIaSIOzF0UEaCe
O5ZGlD7s50q/U2irOeWsacJtADNuSDxs4iF45EE5BefRuq3QNA8mG2IC3JUC3Pev3H1pox06ChEn
Mou1sSvV7pr5HAvq7WS30PZy2a9ZEtaY8Ut707Y48QG1R1sG9jdMlfIl0MZ4+eDTTC394Evmpbu0
XISpocSTBfalw16mAkvxwsFn2gbc7OtYezLH6pw4uXZyGjgJuZhKFh8yAWaBiO4o1yH4Tmw94gOZ
ixpe9dkX7XtixtVaISOYbpiHOqlfG6S1RdvRDiXlXa68hrqlsV8ztnnXPGpWOz56ZvhZR7TXZokS
MhAwnDAg/eRC12oJmPQ5pvkafk7p2jtB0UzSRah1Cc5cu+/n5aZyi1evh1kaT1xNUJl/Sg2k7mga
FNtFziosLFBDkQa4of6A2kCDjYDvik0bDT2jhMiCJRwGvDBMtUXXh/uGzWAHMiDAXrIabQd/gc36
jsDjyi4qC/8950/pQUiwecBoTSdO9bxuKp71dkG0qetgRhrbNBTHuSntfe5m69liUJGn4HlGAJ4u
2O7O1xeRjRjWlPW5aF559+yJC+3Jm0qmkrP1VUJpX/ZP0mgietBGdznLANBrXHR08/ncA8XZtiQG
k4g2FFzD6wLb0rIKgQE2Xrk3fe9o2+LZH1lyxojeC6tB9U+L2xmuifQKTtg5Wg5WhSnLwf5bjivO
XugqXfuMjxaLJ1WwCbf+GgjcaMxvpfIPhyGLMDvfFIjch8plaaDtCFDSzcOWZjHOeDwQcJ5AmTB8
eQ60JqKBN76nE8njYscFVsjo0oDmMXNsEXQ54C3sXbmZKzihOqsikK4Xj94YLaOFz2NtBxn06HTW
K9TqR1Hj5W3W+ViSFqX/KMmiQyJKg5+CTdEGwt22VC6sKFJEO4+sDxlAGKcWZwkv9GtqMqq2XDho
pMY3jRlq61pSK2QBrCITzB4kiADC92QECj/Z2dIAn/dg3kpVy2AhujGMBMacdgmAydmhEgFzqAkG
KplRBNnWdpX32tWEBUaLWeQImyJ0aEOrrI5sPSXZhslmjEb0HmbCqpjNl44ME3vSlmlbvKkKrEwM
pq/YhqJVrRXM8GbzGvKUN9Vt3JPYEXUq0DR3/Ggctl7CV+51tqp1TIIDO76NI9BXcxz6tyazsxcw
XjZ2LJn96R3rNtw1WfbJe4n5RmITsZkXSxMa4tLjurULZn6FFrzpzh3AG0p5knTe9kWWY1E0loyv
vmD9FgDY++JW5vskx59EhJiyHvoASUi0Pz1JO2K/JVeI+V2YLO25IX55PPgxVrBnghuJGzY/q34V
eyyzAyol+xWm7KVr8XSR9aFuecKFU13f+DzZoLgwuEqSe98Sxr6ab+pM4UFmP2CtGj9Y3VOWVEgq
gl6haAS2I/kcQoTfJdJptRwGp146kjuUZ6kZVjUynQfluvZmYg1G5r3YqZr3CQx/U72NyRmFOm2Q
0bsGUYObo3eyTMO9jczyCz3/uc2Z+kJFyXf1xJKlrfxv1612pCDIrVnONQvaG1d1s2RgOqZQsECT
6b1ktbeg+chazlP6GRIO8U3SC4lOJ4jDoPv3Tcc0CecWXXF64JXL3prUyA8uT6khcbSaz25nemSz
Q4XTLE6VbwwH3TplljvBcIw7NrDitjOWbtXAhK7J9ld2/z1pJrvWmsMRe/mTiCsq/zTxE/f2fdTI
N39U0wr3auUoxmjYiN4+vX3QMfOmUA/PlgEkMn/5mJeFfOwrCsbKrP3QpbYE4XztxvE46N0TlA3C
kqBXlslQsy8LGCqypdBXoceumYqW+aaNqIQrtHVkeuGp1a0fPcWCE/vBR1bH8xqLNDfQdGKNR7Wb
YLQnYrgxMI25cbVbfap5MpDWtw1929gTaCeXh5c7uOfMTXcgUPEkDOMq0Sgxl868wFO8GsTk7DrI
R1McjwvotS6Jnu42dhkBh5r35MbsP+yGu1ORilU4FeVKqwxqKydOpABY9nkwS7FLzfxEkmTVWezX
MTEC7hCiRacAL0VP86ROsbKx7hvtlvIuJWhhhgeZgKN+bI2tCaosbrKj1vI0DJ1K3wxYJOGHLkWc
NHuRW85Klw+BV4P5iKS9sEU1LLO+oTsnvmmxFitbKFXrUVkcIKTgLEJXS7pKX1EggD7xZNb5Udbu
bTeouAsOtiVSIzT2iIoFklaJX7w2eoRxr2b9oHvCRQFxy2Nv4TCMnA9gOfHSwaJ+H18LaxqJgjX1
Sp3tWkxHaEan2yWO2+eyId80t8Za82H7yb7aT0FyX4YgguroEls5/qHMuAgK7FgaQ+W3QcSlwbbS
o60pOelHkpW4A8S37Tobp57ewVPt7Rab95BVt2PH3grI2Zow3NWpuWQJtd6gB7K9b9hJTwPsvcDQ
33VLZx3j4Q1nod2bzDktqo1cXK8NCyc2rssEQAqEic+GPSd3Nlz3tpdrGyM/Gn41bX3XMeg9//Bg
g6ysigID4ddLHPuwqlyENq39KHUG+1BK15UgXQvUAEIhH+ZyzM1P/UNJG30+3TFvG2gj0OXyJNd1
nbPR6me8mxW26QD3T7b48mL3IzTD99rXGdk7drRKPOJ0Q2XdiLIN9vRqFcsxg3XldyRPZofRFOse
rN4oWHSlTqnHPiiXDKBd2nR8CDcp3b8B28SFbw5YKwQeEtllmPmCF/J49SLssbvmFWbrSs6XIWKt
1HO7WBQqY0Cr3FrYN+UgUhp1MT5UFkNQZ6wWKXCmgg4wMBW0SLAay4Lnfo3LHuyxVhBfaVuGxZpV
3Wdjxs+SinTriHGImVwHq3mXCEJDqqygcH3YJOPTKPVh9QUYGO4qDOobMEMLa6qMnQ27Bzvp7Nx2
TtRtmEb6nG/0IGiQWi0ClJ0Yd8j6p0HeuREDc7bMWz9mhAXfjnkEIeXcdZidJY9U0r3qfU4RTGy/
lb317ScJOd2KTioQkiGVSNxASpv7ry7gxP0uVmEG5YqrseolGpkzs7oruW8s8hq5cAbZ2vtcNRHc
mlhJhTHrA0Y1akVhUp7Hh0s15kDHEQUD54DZNlJoznOwHjZN6lwmiUmJEzeMLiU9b8uwHBsq26xl
6nXjsoeeiQqRrtLodu5t7xC4xrGMY+POmB1zXSaBcdD6a23fApDpNmmJBKqRSVz+64aU0//HmnCD
AcL/WhSO4bf7E6/1j5/5w4qi/wUeBY4TUBS6FLzWX40ozl8sF9qMBy4VRwqGlL/RKCzawAnnA6rA
muYa6mf+wFEoH4qD61vX7T+++q/gKAzb/XNzkvKzCM+yhYu1BQwsv+rvgRRaZmC/9ZNhUbUpbnGQ
C6F3Vi60LGUlD8JYc5NtKZxLBlIigAy+MAmw8FSlqNiDIo14KiZUGmKMDJyoRIFudIbjg81XmTGx
Yu3bztrodnMbkSYiaqSt9RZRUDfhqJJKqWX2LkbnbAxcYyqR3rrBDpba2s7MOw0765LUAM1vlQR9
GH0obsaY/tJzgscE60HlRg8z5eUrUyEbrJleOxTncnTehV0u3V7vufdTE/JUprBulGls8NNT29gn
v0UvCbUr+Yir5aOs9pF9ZQq/NQZMaaWH5RYPLtPotGDWil9QyZEBEZ7GKe+h8xwzv72A3vRY4bBJ
1pmSF05/Uu5P7klXlZ7/tcZ2bF8Zj4jWeOubXTJhCyz5lQwszyhvOySRDc852kWVjy9JqZCYcRkA
5CYrgN4J5A1DIXJwqYytMwFYGKSLX6+tNPjrsiTYEMNYO7N74yExadpwpJwXrT/QH3FVMO3ixRNp
3wU+v1pa6XUwOojp1na2+SjNkoP3+5HMHDSj8kkeaE8lFpwwJFkxQKmo1Wp0JrGgXsUcsg+js/cd
hKgFhEuBTaF9mHtEJ41JhQXTcemF7Usa+3hwgs0oW2Sbpl7CkMb3rM3niQkhE7PphcA4fvI4oY2X
pGUHHIP0HrWo2kjFk68tOx0/AE2yrM0T69mdq0uWTfd2G19/zbM6fcVE2bPF7x9m1NmOtO5VZxmW
1mRKa53ssc3TUmvFu2fq7Rp9WF9o2FvZr3ctTnYWR6nJURXFlwgMHnsGPIAgGtZQuUwVDlnHHcYh
sxdLooiYCmXJc2ViPYF+ddaEQcHd0LPHzm5o8CJMFYY/uW1T3tGuhsLbazW29oItOHsxgg4atahV
zi7dLwnEjAlHK8L77vDKOGF/bAMbUqm7zCZJjxDtPodt81KW3pPpvRG+h/SOaol3nxqauiiZsc9E
nuwYm004OKpMfPd79BlPM4gwnUtKIxcCmD9Un33kXW1gwoJde6WtM8mf9OtQLevxm2n7xjOKcuNA
apGJd8sFV1b6egxhLqgrru2o3UlluUX22Edx8xqM5j7UgF2CSF7+nv4qP+ZzcoMNIVRugFrFWUmr
y1GydFzkI0f595xV95giaU5NNp9CozsEstgyPcZtO+Y/dWjvJUHQeILLkpR46asImEi2RUtHpMQ+
rXUc0ZnFM1fvvtY9iF0otizF37KMw8j57i2SM/rY/vcjHGZ0DPUa6lvx++gr0QQ/iG47KAoh8Ibm
JXPgF5Rexs1iiD8ySC5OGv/QB8O63sKk7zT4B0oKtUYoFH8lvtg6CRNOVF1wxeqgSZRNXsUYvGyG
PCh/YzZeTQdtanRvUyMvjdTOPfXNS90Dzxwux1czUtXewYrIFnEh546YCcEm1gIYuMkzhaeBOcVC
OMl6iIJjXWDSf2zm8Pk38eBF8Y+HXbgqn7uwc1hy26D9VZyB9TlvCZsMmV7tqj67xAG5+vtRG2zb
Gdk/hv117tlFyhF3g0dUBd9tbMHaFM1tKZFWcydDXM7BrSKoCFp98QOzqpsCA4cCK72+JJ6FlZgc
mc98NNFP1MViwCFwNFSYfntlwLV1SAKB9VHjpg3DBAhGgd1fL0Kx6HbKRVwWvF9caSSks8Ogudea
FMJvQiS3+2aliC4AYHkjkQYyV9qrEDj3shdIEBn7ZHUP7XBNLnweUPw3iaqPnHuO5ZYv6tjYKibS
p941Ho4VNTxcqddQz36YQd8kjCWAeLC5rS1UAoxtdukcMD1j2+ZkXAbx9dfTHzqch7HFv1zWkI2G
mkAok7dkd59O6yOTYN1SwRZ7UlYw7Cj0paE6memurPnrfjMBgen+xAI7mTmc7DR7SIYGVX20ezCS
+Wl0Z7xybvI6cYS1Uft2gfIEJWe5igLooJ5+DenKiyxIdeQtFgeVASikwEEUcHtneIM0yyCGctEV
WijmRstnp12sy1zx08IPYYzt+vdcsHio1DOnrpGCLWqpd0odeTWdYtPqmKQ0B/MMdEoPx9Olwwu1
SGJua4ZJxU5C649KN+gJrquxaC+94ZAQl6wAAtu6r0W8hwTBEeVKayWN5lSedYrfJPgMsxR0JQYs
GWfnX+81kfkbjiCbD+Vy/3WWTwmfLM0pHy6fC12Fq85zMBFx8H+/4lCKB4LJoHRr0ZkxHXkVDdd8
YiqMQnwTfznh85ZMJNZtdTFGsbj7PV3zSV4T8Z5bDJWcoXzRBklwqF/V0ni18hBMM9jYOvyc/IFn
mPo4HRF//P7msUyuYZDv/Ahure7vHZdIRevidCf/30L7y5Pg03lwfNqpcIu6fU33C421kYlJQuDr
oO4DFX0w/XXciJu+EzdD5e/IhN6W+skGajrThGgZnHK2flOXFua2/EkjCD2NPu7G6UGLiu+sOTfS
2DlGvVZnPoHLs3DtQ2B5z72qjTbiS1JAi2YuBiywwsrWcKxjsjkGjX8jYmjfYFEKvhpx1yTzutez
3eBJfjfRttDd44U+DSXt2RnzQphVvZ2tLEvu/RyHg6dvvLJdzL5xGE25H3PGZZ2/TpwbE3uahOdE
MIzV4qIy4l3ExHKa9Y3A2Wpo3XbkEamCQBVDEAEY0tH8dUixU1IcYsdb2YHYDAZ+PMXvGMyDgr3I
NqcFrCXN6e5HqDym4GKaWoIo4vfrk/7GPzCyNvloo4JGJJ3KdQPZuG7uSZpRslOqtMe6Tt9tZEUR
mqeQeEUb8zandGVrBnHBe7yVy5bJa5+YqwDvELzitU/kJWeywcZNM1dVlXE3APjssY13rZUo3gaf
ow8sg8nr2jm7p5lBdOFo627kW8HhThHbahvjQiE2ls/vAsgkh7WVTrsgS3ean90VNVf0RFEx+a2q
IexiJLu+zriiYKnG2W86D5n5wc+7e6jAjISQPDm1JnJGvOyyEuJQ9frRb7S1OnyIH5XwmRBPD0H8
YA7Ra9VtvDrdw//eVTOg2xB4SZHuUioUB71auzbGnc462mW1bgBC9i6holGHx25Bn/d3BlDFYuKE
mM2TgVfcBzDagt0uGcuKow8VqS/xoYd7SHsb9uqfTImWORWiraZvWs9cMcLZFFjiHJ+HomWfJ/ok
k06e0sKiSpUxuXNPSfCxmb19rGu7rtUYstdbGyhvH6o6wW1Y2Sc8n6AVGKhmS9T1Fb2C51BqOyol
DnaQ3AUga+zJu4mI7XK0eod9RiBOMnXAL8V3mVsy8b4jV4eJHG03JLRT2BWzAAZgUa4/yCGYFzEY
iViNFvg86Q+vnya3fK9zKomMlj7YhlvdJgnr5FS587su7Htam5+HtJ7W5FxOhS8R/asEho27FEUH
GbZ/SGZktyllOB6n6VNrDxBEuMxXbtFvg8waLskw/xBQQENYMP8xV4Nbh9t0MlFaMgIrLRkh4GvV
OnArCN5gKQZSkFxmTBn8jsA//vXWA9MV+A1pzRsgn9ywO21hOx3NQgFotYobJPPNFEr8y2RxSXy6
Hm2NkRtSe+/eJTabGjvnxaY+Z03Ewmoa3QtG5Sdaunmc2wwnugS9S+rxlnFSRtBO3/u+cwUbKleh
kexbu1Rgh0sU4kH8tTKjO6+spP/Bcco4bDXYZr6265wk2oj1P/LBlccdEjnr10jOJDuzc9plzzzS
uwU2wu1AuJBm8oq23h+mQEzU1bwy8WKA5VWza8sRTEXXXyUFgYuIWqSV2RsPTjdUxInJAsS9uCSp
zf5zCG5jg9VCWz4nkq75IsMpV4EpX8DQ72+5E+5zcPSyr9Hnhjy+pJp8CfropgyT7qDNkVxCH6DG
tPCWrMrjW7/FOlGu5757hfg1Er+NkHuCi/+rTimdKvPSeyKP7KWe2VPYS6sPnielbA1K48KbjKF5
Wyvtq1Qq2IwcVipdrEIgY/DJ0lVjNmqB20NCA6qwkEhqyHTakVkQykB+LKyMcnkXr5Ue+TztioNA
mLOkeUiUUicsZGWMEM8Eto9An8q9zKmw9wv2UBUJfJJpn1Jpf0KcLaUFAu9QqqA70irM3HjSOaDO
SzszkNcq52vUWCk3iIsSyj1x2lfQNGc5Qd+VUWQsdBZ7OsJkgUCpK6UyQ7KclHY5GuaxnAU1h6ia
yJX7FpmTzTzbQy5O5E+MjjhtIoM0n9JGOdlWmVJLJ6WbFnOG3xwTaIuk2iOtMgWDg6LUVg3Z1Vb6
q+DjWEoaMnylzUJC+siJ/kJHG9nPoN9OCLmVUnT1SPw0ugEYWKm9U5u9Lg0PTx/eBhAoHaPNDvnM
6K1dnxE3UbqxG0U8VXjY5bEXcb2hLgtcVvi6EJwRngMbBbpAih4DY6u33hMtMQ1q0V2nNOtWqde9
UbzGlTgYStdOHI9IDb2zSvHOlPad6OLDShE7zGBY4cAOkDdRygulmbODLncJBswTYszZTb2QK3B8
wWP8gm3hd9HTr9wHgakBpR7Iw1T5MRYHrV67Vol8k8ZvQo/lHjbJwrRBN8MBw5IZFuvCQVxo9fpL
s61NWBTFyml5tGjkPCoTukGBzxEX342jX/vOaW8oe2c3MeAsw3gWYIHx3HvfhNSiG95XkU3vsIw+
pR6w9oI+XeNyED6O/poCtn0PpCUxRHSc3fRse7RrFJiW1e+5jdJ9gWc3suibhCnlbr5dn1kvKSZ/
bZWnjOyBjczu2g9d4uCVLcwbSTyT05iOylCaN42jO1ti4njf6Qw2am89WgB7zAm7hNdb+N0Uo6GO
sxwOU3Idg/QePLvcFvbF8mmVj2EZ1vNH3tXGGupmD88qJEtOY6nqqn3t/czBnQtXfYjdne7Hb8FA
INLMQCXy8LRp841zkqCTu6CwyFeG1bZ/KTBMEX4B/p/OGiOETRncxTWDF+KjNA3j0PKyu8RMaeWS
Pd5mdkFRnVSbViugACBWs2T3lsSdPltnnkF3tBef4Krgj114wmpXtfjoTeojCsDjSMLI72mpLQtX
e6VMAOEJeA7m8O4pbdGuvaheVHp81xHEWYBi3FMo+hXBwWa7V6gqTOvNKwrY1kS0EO9i+kVapuEp
8yy2joiGCa7KngqQsZmf2PU4q0D5DAEvL7AK0fEBYAOIjf052+2tYQc/c8qrYdx7zZC4JLfpQO8f
zandzYZ/yhwDx1L+UrUjUZHwIsVDNXhMz1L4+kZy1XpxX7Y8dfKa66/UxLAkDOQs8+qLHSWYA8nA
Jpw/cXLgKUoSOiVRXcou5cE7bJwA4SILycBls4QFV9ATS3ORJemeYplG3iPkVe1cBwgjxSt8k3Ld
TuU5ZU1zRIJ4bqh0aSwa6XBlLtgBx6qkZuOAH0fmKPHedPCM6OGGke1h5+mGRxcCE2Q1gboQRlip
cKY2eV2yoDVXZc/uak4g+XT9HTOVW9cd36NeCQVRpOHlXEZfrok5agJovhSjvKWDiIhtcLLA1i8b
1HMohEl1k4QDMmpS4ysJd/ncAqGyvC3hLx5bFu3bXVhvwIwUK60OvW1nn5HlNzQGYXzNWDEbdvKj
GWXBXAoUlxj1+cYe3cP8ZOC189iCsaLiysf7gore3hKlp5Y4vmZQb5DzWA4P4YX/gMfoBeuG+tVt
boRvYdFDhh+DU28DjGlYMAWp85lMTrTpYgBN0/QwDfpj5XQTN8x01Uw8J6F6dWsYV0fDLmkzJlqQ
JCbUerO483AAadZNbQUJwNJ6z42bqaeyyVWAztaFwV9Shqg28wC40JYmUavgYjSk6aQvSS+wFw1q
lJg5VgxfrM/I67VP1qu4kI2GdlFwe2d4e/A0BPc8ugSlhQ7G4INH4BPrOkpRNMbXdnw/1MExSs2V
xktZBgs0abkrw8u0De1O67Z3L07+/ttOrtxpTu0eWMLjCXUzY5fSK08By3BHGCCnsdi+lpUKtrlc
R+hXQLU8nKr5LRL29xShs+LKe7ETFd6AByRr+eln+qdbZiF+evQvR5dvRmmOO41M3zJq5QMNYWuv
j746PXulw4qUIn6+pTXpV/ab9xUbqE0btUdJhWpmaHuuM7ImQEAUlSbbcsYS3PKZd+b9cEeJy0Cq
0ASTOtKwoP4V0v1CLyxdzfdpQCuPC88na/mohsy6HyK2ZFluereTaDnNWzh9FpM9svXdwYrMT9nC
+IyG9kGXvDMKgU+mK+KzE6S3orIKLAGDsxldNsSNlnFKzhq2rAK71yhgyhZH0xxvA0XINH0NzIRe
XU1TBGcN8wqoeITxCEsiAy5cKpFFj6ZPjNXCyFx0PBIrhlHDODVUhoLfU+Wo5cDlhv93OdM9FGIn
nKJurQ042DQ477Qvr2wbH0BmfhTGJ/427qTdqqhXk8jI4zM3rZ0GyGNBB3nSD/2mnuBtVbb+ZLBp
sCHULHANqLihsG5w/zx5ssds2WJB9XDv1AaslLov7sa2Pw08bx7L8JSUEZiL2iVO5IfeKgjzcyxK
sDfjpc0p5NLwjWJZsFEhR4eqsh6dYF4a0cOQUPzCDy88NQ0qMiyBFDMYVBws0lHrqYyo+wNBvHsz
yLa9PhisgmvvyGzm1jBa5mq4x3ExOK9JAE0xC24qPr6FTEFmS6N0T6ToobdN/Vkr4bsEloULLod6
FrvfCoOnhmi8v4+sZyBZjvWXHb2rgT6FUC9qmOSX9sGOcVgoKAZ1OGBWoecr9kCstn+qPGpqGQjF
BkJ/2jPHccJzmnXW8neCUhAr0V2KpFQuP5+1V7RPffF32fD/CUb+p5S17jqe7jiucKhKRFH6E+66
9SmLmWdbX2SdSas0T7wID1eRGzeJRdoqFP8HlfRaZPzzHyrq/1mUUx0FYfubFf/b//1zQur2uzi/
Z9/Nn1/qH165+a/fLwffhYrK/8P/rH/rKO+AdE33302X/vVd/PGd/+wX/+37nym1tAjT/6+x/RPE
nOb73/94tf3Xf/77Hz/yh0Zqk7yXlkN8R0qBIPq3UkvzLx4sNtRTy0CkNP8urS/QVVlv6pbwpPt3
yH7L+IuJekrCHzKQqdTTfyGqz2nyp3OIvaLp6kABeG8GnMY/KaRcvcy92YgsaCanTQgGIvSA1dii
jZo196Cp7z66MHjsRi0iWj2TDts1CqhY+xMzSfOpUqhFfSxvgXpQpWEVT34CdlT/BTOKvadAjVh0
hhU2TI34mqOtmJK/2XAdU5UhdBngMVnklxvQH0tD3jEIJEiJpbdSgEh8FaNkDJS0ZrfNCAr6oCRb
xZSsgEvy9o8WsEk7gDrJtzxGYCgdcJSj4lLGilDZEkbpdJwp1L6HOz1newI8E1dNdMyLZjtmpdjb
3DuXzdSka25rjzNTs22cRT92jY1Q15p9VsTVAmgpi/G62tujqe5gBnN1mPnULF+IO6KizvlwEVp9
aHNgIT0JrEtQXRn3vpP5rY/xmA/MCqhUxmSR9tfODs6yau8xdLQ4860zY5M2Dhl5DQ/BxK0YpgHM
7Mh41fHsGjjzWxEc6fM7m314HOfprokH4sguyKFmB6j5Xqi9oxd/ECc8ej3DAqN74IVfNaK6Faz6
hWbkyDIcUXsic6f3Zzd/sfRmP/Z3nS0OtNHcsolk5FC/90N35gTIzoVJrZQm73WvuC3DaUPezNyE
Il7VZrJ1zPaYxQgk5zxONraPI0tCHg4qnOoGpWJtvDLwIgfjKqdLDM7kPsiYv2CbHVkJQEskCvTT
Op+xdnGS5qa2jY8gM77NKsX2l7yXLaPPhs4e6De5vibLdMeTcFqHVXeuXbGD9j9gYC8ew3h41U3j
nqV+TxFCyUIHsv20tA6T1F8c+qGGHDAlTI1tXZMSzWIKhzXXPemJQZvZnFDHXJwkHnXblcT3VdHS
yEwloPIngxBNaIZZrLXyO/b3Qe1io3M3Q8swjN4al5CjswbPV11kbn+3A3sYnpfAr1pnoT3IW1/H
sxhpitGrmuSynjwA7Co9HOFXR/a3TgUTiRsIqf1woYL1IHQ+/jDHlUV+Vch5okNm3tJQtUYO+65m
j5iwRpdANEB2CrLhQA/RIpjYJ7ljdkpNjnXUv+uED5CvaGLqyfLN0DqWTjeuZlQFrLLYoF3pPIFr
b/Zu3J97PJjbVmuOjKEss8Q87uIGisAOo0eg7DHKaEg2W4Rl6ujKoGNTh69EbOicn+he7VOyJD0B
JMoZrUjtlmPjodNfXFm/YiC8caqQrD9rrIrzh+0ZBsaeh9SYzhsx5PgOqcFiak42qfe0s2GPb3Hh
UaBermyqf4LAvFIrDosdA+100Ebn3gJ9BYmWGH28wV2xwg/9LJiAgQ28MtahBYgxANUCG9nyuGYj
0JuzfhNFtwCLqjPKCW48m6pLM8qhd8nuvkJXXGi61zLOnUziuAA3OtohtrN45JuLuWS9EhoZ8zOI
R0IdIiPd+8h+69yfEQBKyEsllphlHydnp0H4IQKKpd7tzw3T5sL9jLTsKemFe1NVw1fJYYW3nrGY
K1jOkBvdTTYwKp1rytRIOEXSeyQyfXCDwnriofJNCuEaEVA4NJJB/oABeZkX80cYgo+Ie/wKvs2G
0VJsgay4MQB/sl6JVggoJxKgz9AiH2BvAhZt3J03wypBwKcTcMS+106waKOr3/oT7oDhJYkxIrDJ
Z886L6A7GYcM7DsLw6h8on84XJVsF+/yxqWlLq0AQlD0VOXWW6eHXzWMjN5yL/UpcTGsY0ChdK8b
JT0t9veM3DrxseINI6MTBBCiBeTBqbiStGZikN7hEj4O3nSNJv/dwJtbOS7WAis9sZNbl9G4xU2B
VyEf7zqjCtb9NG+chh46KboHhgWE4HtsmlSGvjkJxkNmkie9ZGTiS2arkwuyWTH73cJGfbui/W0m
1/qOSqZo4PXv5YvvsBENuhDMJPo2jS3MHaiNg5gW45PsBvHcK0dwOfSnrIMFPJRMzj15VYTgSD0i
goJxVBjIdfxssBGF27U3ShixrZrft0spZAtA41sCW0B0Hmew7i3MKy/CBPcc0hUKbgvcp8unCoEG
oLfWrwdL23BMceyJQd/r7CxTCjewQ+r34GegTR0KPCC4/ogvCDOVPOzQpmVO6qXF5Qr3hdp2xkwu
EBsGN1uW0pwqRvCVKNgaTry95shzTEZ8WYvyPqhcLkTufxkQGm7tay2zjipm319w54SR3mPIwUOZ
JhyXlMeqCLNXx66rldeuaK4h5+LaNZgyti0BSlyLRZei3Xqd4l1hrCn2/83emS03jmTZ9ouQjXl4
5TyIFEVRYkgvMIUGzKPDMX19L4+qsu6qvtfs1vNts8y0iAyFCJGAu59z9l57BATLfh3Sqx2uEj0Y
bW96igB5XgvvYRJYQYxU1us01LaWxULqaWjVQfJES7tmV48UwoAPTOw0olcXdm6/FFG4zbI6vjXR
9Gn2cX2IHPAdfsdzHfH9iH2GnO8BWhnMdINfCBVWLZzVOPU7YrS8VdcbKkUYI5PSlPLE9ZtwaA99
jTvCrG7dhPOpGMVvN2l/Vz2Kx0zE/VY0nHLrpt1o+fhCcsBvK+L+K13KAi+nXSUy9+oSC73RI2pg
g4stq+eWTLAgQ4ceenBk5jb4ijvVOp7HlV8b/ipGv1w0HmRLvY626HdVwPBunLi9qpQCxU+bDQeq
L0SgKwPI/VA5CDu0V+hBJcB67d6ZeDb1Xr+Sm0ouLy0jv+redSv/jNz+ac4wSGQ4nReR+YF3FE5L
WL42OpEExgCuzwMmw/9d+4O7hFcHD5wThI6NB5z6Zz7an2Fo7XxaPmXDN3LpjTUdMl4MY9XDn+5L
DLs4VRBj4qoZuEnAxoVCHNNeN0VjbB0FP3YUBjmBhzxgp4/hI8dwknMFTI7mQk3YEIULhVNOOCkU
8JUTOMsVfeXDpFxPscWgh2Zd84x1jxtNIHUGkLf1ca3j2FnbCuLcGKigUrjO5qxdhWsh+jc2Pdxn
GUJgSiFB6woJncGG1pXIRxP6dcovuYJH21CkS4WTZhnfpQivKwWa9iFOk/eNLq5F0KTZAD3Tr7Hi
/OciJW4POcRqOdX3qB1goQb6q1eT5euxjtZV8Y2Ya01G5beh0FO0MZ6caN5jxHtN4WOTweq9UOl+
RJCzy36v0ZvZaRVIkzYsOLbGJn1uViOF3Y7G8NQFMe0fxuu1QnPr9M+12MDzmqwxXB+KPxDvGttS
nSJ2ceNsq9EAXFSMHxX6m/dJ7VV6d6EH+dAOt1Jhwid44aYCh8etOrkrmDhTn5TJLYBx4w9q3Huw
IY8D9bOWrqahXORs0Co8uToK5/DKy54ymKHFpUIVt+WFH8jIBG7OGRxGJ6Za7RO0xw5t4BkZw28P
KjpiyRWptHAq3jsFTW8VPn2Cox7CU/f56n0AYb1QqPUE5rrA1g41mBNZyBLsWTQya9bfadLvjf7Z
BBpDTgjus0K5//tS4f8fi2B0ADqYuf/4R7X5P9h1D1Xx+6P9+ufsur//rb/XwcZfuJICEqOgfFl0
LCg2/6YW9v/Cvcc/lklha/kcPP9LLuz+5VoOf83xrMCzXRXq9Q+5sFIS+2RVGJZpmepb/zu1sMFP
89+hdbrB67i2E9BN8ams/7WdUjmwQLvAN1GhohLLHAJRqD+zaBgXesSIC3k8FmQmv1nOenRezUP0
LZo0/luXhYYJzYn/Q1fHxMT0z1diolWGOmdiVtAp/jlj8uf/LUcvAuTS1MzoF/NkEyQEi+dQ0k8f
JhxS0tertW0y34+I5RHVVlduWkLdybjRn5qu2evKb8tpJGVRBnXSaiRX0H+CrImLp6CPhV23x7ZL
GxihqnLyesrTyzB3x4LSLrPimFm4fmuSBNh2y4cuLrpDH7cXYdpfNlbhganLSmNqivXHJoPXVmdG
dPvIETERGJ8jluMa63HQbjvlRCYvBE2Ycid3f3zK00+CbTnDvgz6vF3os8OaWHwOGJzZJHc6hudZ
Lw5wat9D5YR2sUSHWKOFzhvQYpa2lGs6zOUZb/Xr1Hq3jMY1oqddFvAVEFhIOS2OUjmwMcIqnpl9
kA7GuHECmqv82hhZNiWaGRq17SNB14uyLM/Uu8yhy1FshQJYpL9LKG7LWbljtgHW8CoHg20kOv7/
Te5KZmskIeKCbP31H0uiXfzEchskuDgTw61WauhoG5huRqx7I+Z0hhzhVnT5jSTwmg2DE2s8Nzu9
r5lvQhWemNUmIFAQcYCzC5EFhxjh7e6H3asjKAZPb6+88rVyzbchwxYrqd+Ltn9Oo/CYzsVHDbOV
7CJCeBoERCcCFyLlxq+ULx9M1A/AN4bHxalXzn27y+41Vn4xXjsLQ4cuKO193V7o2kxXscH/T3wM
i3RdbHUcUlLcSGze4twTKzPETwNjVZEEhGIKZMAFmLTyk6NIyZMiht71YqHmXecj+CkiXInEpqNR
l+ZD58NgMRjhkb4cdNVjqaAGim4wgznwFe4gmaENjJJwesVCaBUVIUYqpCAJtmMfZ7AJ5gA/ARg1
RmHFVBjsETAXkIWSn+9o2vQAMBkAIgjjYeMmJrbvki1z7vYVIcSLCnSDC8LBAuXQmTAdCuAOvT5f
2wwP7GQ606JTBIgSFESrmBC+okP4ihORUgPDdIYcAUICQTrTCkWVYIp1dcBM6OAmDMWdgAxxIBLl
a576lykKv3KbsNZ+vphZaW0Q54LcAWJBG5dZAESHlaUIF5g/KRyjljDG/pIpCgbTEvoIdvSYyGjv
YrrelsH8yCVnKsucdG/F0xCKrKGB2NBcWBugi5nw169BEZw1nuLRm6ZjRt+NxwGZIBwF0qgXs27N
23A0YHn0H1lZQhTQUjxdnByhCRQd9A8x4AlMOySE1YeHL2szZs42L8p2VSVGteuy8Ggbh9ijTEiw
EirGyKxoI8wyTkgnzGXQmkcrahbIQu+Y19a1IpXEillizfLZUhQTV/FMIFaeUCV/top0wiLACvFL
o6O/rK0wJwIPKkrFpehRt2tcdO4+pSd2i87eB4qmIsGqgADMMREGqAMgrhheYMHx7KCweGQsE5h+
SdOXGRMVeN7HeJspdkufVBdclKZiuqA/kctMcV5sCaXXhvxigIAJFAvGBwpTKTpMBCYmqOHF2J5D
sicl8eiCBzdb8CnAZYI/lBlwM7XizkQAaHDjPhWKSNO3NOOY7PS8yqCYNSHwmkFRbApwNkmnvYxV
jZwGRL2fFEyW5nglRsBGABw5P84nvJ/D2VuZ5MgrYo6p2Dkt2Ji1ViIsigDrMHdk3wK1Q+VAIoyi
77RILul/fvWKy1MD6AkB9UhF7OkVuwfNYl+/+4rok/xuFd8Hs0tZKmyUkbjbvkDGinR7E5Oax5iv
eGxtuO1pMh5pUOyLEv1WQ6NxtIt5L/LgKR6HO3bduzuimAsmX0PLwuGYwW3XEO6VHpjUMvGEV9QI
hvyGYhih4KMlEHQbl4cfD4LhMtR1NhL0kbDzRAkwIPjgQxDu+KF5cJJE1m8MRU4SZAM1kJQmkEqN
YivpKu8xC1+axjglHdHUQJg8RWMawDINrvuA+CqiCQuxqVTsJr+L7gEwpx6oU5u+OiCe0FJtXb3Z
dcjJNbh+K0cAHEL/AhrKm8yPCWkbWZlLVvLXkPakIkmJhhm8blngtcFMmRra6AbSMgaDG9RSvKcg
qYTuPBO+aBBDh+BgHkg8owmauuFljqD9sKtrpwjEVa1YV1O9rYq0A6ynvWaKwF90LR05BdRHMuCJ
kcZdSR+T9Q2KlkjuZZ4dCVNcO2C2dMXbeo1Bm5JpBIVrVjwuiFhgH41WjU2HNT1F++xqv6KMGwwS
1w0YKL1MFPyxIn2JP8wvyigcJS7Ng2lVKi5YWXtPceDQgn+y8ML0Ch8Gv58Ij/61d/iABwcwxKg6
vV7+S9Zzf0CZiJNUZ4VpIJMBKn0E+AGDEWZZiHfDbqGYeeDM+pwRpmXR+dTo8gXeM+kvpeKfWcWD
pXhozXsIHC31oKT5Y7tx/cxbJ4qgZg5fY3QIFFdNL7e6k2N/KaqvSmFnqIqfS1BsumKy2bNNR4ej
kYvBpU0HxKgJDmb9Jc77l1rpiAjRiNF+slqJJmo3NcP4BEbfNh4/C6eEPNeBBRsrphxtwtqN1cIw
7GqdF9MTCZnGwlEFOwbRX43DFQ9zdK6MvHmUQISwAtPt4lcocVLoTbEZbYyEmzVArL8cZctbTYOz
Rv+3HKb6WYsgRqYi/a3b5bmDKYSc8McozIDQQ3RE8NsJHu5jB9mugIfQHu0ObOHQgEWOMu1gRem4
o62EqsNzXnS3x4qbnqTGSyR96CymephvYZs0GzPTtkM07TREz6GcvHOrm0dBn4C+M7NZ5Ots8d6w
nk3j/c98H/cYfdHaHZdg7yTP4ng1QuNRVtZ3zHGZHJFXaSg3WfluzcPWKarhtDUm2735eqLsHz6w
Y4ylcrqRd4aXzlsHmvbgg1UmXP1Lo0mSSf0DATF6LHICFolPh69Iuq2fV2cVQ5Kab3WSXyaneXO9
3lgVfHYEOO5KTFxrm2BkkutZWmLY0ZXy83vVA4Njeru9uTEdBuhJxgxrch/a2PsKErOE5sjYH18R
VLKNqyrUSHNR3uukuxYWNqsBVp0utVcsCvvGTGhZEokFsqveJMZ0nQaO2rI25Ua6UjvYcfdasCla
OjYvGxuDOaUtlKrqNXXZ/6D3HDgG7rHywEmg11TkUQu1N2F/ZrzRjvrS4qJ7fiZTH856Hb6Nrf5Z
V+jwuuq1QJtLe3esH9lDoSLVqQ4qjydCRw2I9JDYQWQSdKrdLNvYAYdLxOE9jztNFD4ea9q1fZ/s
oLCS8do7+5y4ybggqT7tKfQx6pZBivY5pUHWBiO5q3sJbWHZaRnvDj4kV+8AQ3YzkRwi2gmHU4eE
xTQYOd4v4zELACjaozhRO336eCSaumrYNe2LhJNPTlPJkLrL3t2mOniIlTZxYyUbs4MI0g1PVpf9
tEC3BnPTcF3jrCvHckPHvUp45JFPTS4wiNDAaTJsRmmvHHmm1j87ym0WMJusbDKupujCkeJJi9EQ
1UaDEEahg4Pg5PdI9Tjj7dLC4/Ckb5IRz+NISrNGDnN7G+LsHCmkhIy6e5OO+9hul+HgAofKz2FM
CrbbHbRKLC192GfshHHi7FSKd+pkn3Fu77J9pZyC7RQxvGy2hdHfCck8VEb5MJnTL7aWgl8yVvyp
zP6auvV9bor3pok+OY1xNOVmgLY1Bxc7YGVq84egla9gKWuYFDoLaE7rk90kvOXNFt7HUzzx+8LJ
f0ojXzfsWo7n33yC1C0SWzDio6W3jlNWXcqcO2B2DbXdpp/e1JySLNjm5FpZNeKdcdwM5db1k0/J
2Bkje36eFRoJacbakv1bZmrbNm9fQb7vpF+8j7gF7Ehek1C7iexAX3JjBuMVKSzC2Q9FvQ1VVpOB
66kcIVYgBVsp+LuOwbFkTFAwVCAiO+hf/RGT46wjWKKZ1lsqFMa7tVVx0az4LoKHAjCperWuTH6G
NP0UlnZrY3mY7RT6Mga7or7AG7uX1ElO9mjt3L54dvFfgXUUnCrZMn1ZrdLc+QUy74fONQxBeJ2h
tA5Q6q8EzRw8pIO0uleh4+6UhbYM6i1kxfufJAQnOXtsISq5KYpbmlmcoRtvCwKAqB7MeeoiXONg
a+KizyM5FF5zccb+Wo7FpapqGIGqXGvOnFwegKrSXOzvsk8+7Sx6GeLmIcVUyDn3EPpccz/cJ5R7
i0zm5yDA4XWSccKjW6zKnkNCaKlcjyk/S8E7gWzGCUMMAPrZiVH1e31wM2KOc5LizbXFQXC9epT/
xFBJyvyS4sNfEBYLMSXs+eGTHwajV/VSDMsZeDLt00gQE8xUw5Pnhs9//sKf6wkbCHi51l+7VuPA
/WHW+Vl95zEZ7tJyV13icxgNod7MME0wcDK3uED8psGKmMrlehqBtj4b76zG23jWkX73BKZx1X+S
vXsHIaA8pLFUZs+VYwe3QC8vtrEDKXOIeLIqlyE2q/LNMMM7k6k/N2sfVQ+pTH4wSZ50uuYFH8BK
98aPofNwxdnYQSh+BqvgnR73czmT5cH026yddxOS4jKiniZtiJFNLU8Szi6qoEws+8n9wCC3p4gJ
KO0ybWX7wxEkFVMZZvDbWvMPmQhjlD72taLBsZLWV+uEzlEjADpt+191Eiql21nk+ppC9Kkzu7fY
SDSa33CtIlXL6cgmiHil0hTOtvXGa25Dw2f5uJLsyvEcluIUsnH4eCxcPb1Q/FmqfUG+cgw5jLnI
KsposEe1sx6G/AaliXELBdDovjcSgFU+fUzjwOgR89LgaCE3DkJCZy0cdoahJlqUJFQ6SQBuhQ9T
nSjTtSsC/IvJcJAWekgLrAhRPZC8eYWrkxW+Sq1blTSj8QG5v1y85iiX549Z6DbCMGcl/GkXckxY
J3SPF5bpfDZJuXOGeNqHJqwqrCNy4U0UiTGqYh6PaDN1lEBV0G3NrD1VigNWvgYIT9j3rBK3YZVb
2a5hPgdrZqyYIhEUPbDBodx8qFXU2lgxCMg87T3zZ535M2eLIY5M9P/uBQQK+2/pfkeQ2tWnvGd2
swVOVPQeQtNmRtKI12ZZOoilNIPBPqKbjT73+VV1t1vN/2ZcXR9yk3TGnoIBeIfPyPEnM+YP28bD
gVByb6KRWqmOUUO6nogYiQ29dWCC8HtOMYDW5ppYeA5dlABQyYDzTh7b1WRBpklE/O67THUys90L
nzS9KYZd5gNoX7oZLPQgyMkumHclhVktMGcOST+sS79Rbp92p88xVngjNHGt5sRCE1lGGO/K15nJ
5uhYTsKO/GOQ9L8ZlWcGxZMdN8QozPZFGIT6dQ1TjULtqV785UX9Vv0L1OnglYrnZ9r+UaHzkiz7
ZBIAawsZMTVIjsAgah7wHj1mkLKznA0/J4qoBqeSlD5P4gCiylNhzi571bpD0bTKNGGvU+MSeHzI
bgXhhDcaAZ2VwSttJY+iZuRHbm9jpeXRMSbJd4FlGwJWWi29uYZKapGWICdVwnk1ukYqJb33FcKK
0EA1We5Tlu6msb650ZYxJ5WUwbuo9Y3qD7aNJx7S0n0idIuKKpf6iTwPxiBs6IOrEURPodgM7iGB
JA7cumJwFe5EP96j2M7QLMQABoP2EBsGv6iR9QhGSJhv220SfFuCUUcxepeQuqzL+3aVVNhjqDVB
6frGRQR8HQcQYjBQS9dOf4DccoozhiKODJ/8sbonOUDqEK3kiuHz3POY+OEQH4BRUbgwwDOQcfss
NczeU4jotgFBCrafJuvF5KYOtFHWWUP6Cyci2bI3DaxwLRz7wvX7Ay2fLNNfCWVDN8KenJboLzsX
31EP7wFEL2c5iJA9R3dcJYk9WMuBopQUpPbdigPyyILskR48AImmbA62AYaAhdP0m73ZF7+jRtxL
mEQbXdYeI+MGxK/FFHFiRDZ1CdZ9ueRuC9ccH6IlHIb10OjjBxVMR8EftMRB85FZXbW30Z4vx8E4
mxMLdj81Z2biL44ZyT2uxtXghb89Ifc16uZ1GnHDD7pPCyZi8wGCEcOT5lkDDII0hBH6sWOBpq76
6i1l0BTUXSQvIzlBCeSaK9MgOLRi6mrSjV5kLDKirE5wg45NgdWbQXt5aaaHRtNw59qxv9a7LFoh
7qw3kV5aD50gvthq6++qK5+QcfQ7L7SPqVe+afR4tnUyv1Wa7/KewW9KUXmH6mMzUW7Ri+8w5V01
xyQ31SYClnnuQtr69FTUMVQ4p2IZsAgfLejTePYOsmx56npo7KkycSeAPCfE48vomEnD31F6wHJQ
fL3WiAkPGFtSWD4y06iXbtcXi7HEtFC07jmZO2RjNaGd0dwDGRyeQ9MPOMpOr9bsTOtWe8JK/z55
1hPNlvmILiPbhIKtCCES5l+rMFazDVkYwOLW9IlwbuzPzHSGp1pzXzjCWEdt7p/19ldiR2d8sB5N
RytfIue9W6UWbvy8TVZNQn02SMrk2GBR0gFw63Bw10BFN42czqPUijPeBtpyU3NAwuKx4uvxmsES
QuD0jqPZXg8CJGE+mow7Bium2aW6nnpMK3c652M84OwMji1R1vRXbRqqtUoVMfkoZW4co4GqsdDF
JZ6w+kQFE1zHzA5h3FORFmJeBWJ8b5nVB1w5ncTC3/SWoOHswDj9RYN7Wkc7lC8Mytey6246isBz
DJvTLKZk51jxS1JzZnHsztrQQMIWMBibxrbWsrY2jakdp7oBV2i716oTcJSG3zPDoHUMBARJeslu
IokJknR6U57ogIXdsturBbpN5Jy2nDrkEWsRL4f+8JK0NXYSDSP8aOTlBu4ATY9CJ8cbbcmUBacY
G+1q6qNnrGLWMe8+2Jm8B6MF1B62mzkc92IUqEXKoFkDET7PMXyR2okOrgToEJERqbt1dEhwrOUS
QdqQNm+1FK92y7aT05cQRSo3vmgfaRiCegMyzppab0Uif4V9bOwqDRYIMvSDZaJUQiOxrPrBZhEn
vW52ZPIsPffgY4EbGXxxQPCOSfMmKT4P0u4/nTz9lrnFExPg3WtHGN05uvNE3IKygnQ8oqALcv2b
fLhrZQlqUNscFdnssezS39QEclM0kFG2ue03izlqgAIygG8ZvyybQcOGYadAzmX2UqVMLqoc4RJh
A5hOW05OySx5BLropCcqxhQ3gtdMu8mQESu96ewQfF7SeEAuNlGsev24MSPHWacjmXSeF49LrM9b
OpYeASsWngyXLxjYW1qDWUtDQVaPVBIwwsgQz8t3RVqQHJLx6OHWd/vPRlQZPnDsHO4Un2ptI6ri
XcLbhh1OActRX5VuriZOVSpoTZNXjVVogb1x66b2j8xNPJJkKeUeLXTT5UXLwVmPbULy+vwdGIim
ylb/CrFluDW9Hs9uUEWimmR25S0aF6N27ogD3KIBbMEUbMNeudzjDoGZLhn+15zqscih6UvV7LGW
27afq73Zmb+KHg9sBPp3bVifSZ9oOyt55gAUk1I4vqa6D9kVgUMD0GJtY4XGGAVNz7z6Lr1QD9JK
MxfGcuogCVZTMJ2n9pY2Z0twD8qIpwLyNjqQxFT+/ZJT3/B7nMW5mzQMikMa49umTVKC+iR4haN9
iCme4wuTzh7MjNE9hWhNfWn6KydV8cXJuSZF/KjjiDGpv72a2sM1jRM/+4+IoSn2bIMuZNPljBAD
C8amDHF76ZPz7nAYrY04eR+Lh0YYI1D8N0Ym15m5DzYCeU/i7B0hxLn35PVmx+G3KmiT7jNr0KuN
08qruFzqTY3cGtAujBUqDH5ouVJODeOU/NhGeJ06wulnWLC5z6ZYPcCq2Rm6OKi62XfNfa1X9KqT
89DUF5AJSIyLh77PP8M0+ELm/OB4+WnAaTyB22hN+xZOHfNcrd71oTccnMJBC1TNb26bxiensPel
IdGiaKxffhqQ2kaCSmqxsKKxhv38PVnmax9r5ia0S8z1mEfw+jiIL8aZEziKjWA+YcELF5rkGeKx
f4/Ddhfl3LsYtUS1T81UrJpGo/pjCIrwNgsnC/Fpx9nOmD6kXusH6Zcfva2TNt6Aba3D7Hs0ajLR
YtxI8/Q5GtMKv+rNzrVn75CnyXkyIaZUuBvpqqJuKRhD15cuyB8sEAaJT2tF23ThcO1y7WYaxaXB
0xM3dBoiusaZuw3Qv/givKVR9APk8z0e8ofKkdcyFNcInGOKomVi5CSS6j31rV3hArJn9+IDevvb
o5Zo7T2pok9iSO8hBdtIe5YAr3c0Ru/CKS8htHI1ANWlc6tQ4S8Cw7vBo0ist7IWhMDwDR2Uzabb
Xyc/3gdEtbg+3zPlQKIihFTTiO4QKWviEOp3zNKIxjBrucSj2/1VSJYi9dD6Rsr5rdy4zKnUryt2
6EVrJ5+suUunJkG+LcD5TXQymHTG5rM59HcXcyjggTXcly2ZqLyP6i5SXzRKrst1r8Ys74MsHzKD
t6HnPmsZE5Wkw7npTzx0d9Fw42sqtUn2d01HU01Yixzng2ClSwrSzX14WHwiBvDcaKaVxs+B/JB6
mLhK2mxdhvw0yeNPvU/PIc2TsHRultndc0IuORpesLSunIlmyZ87H/6wbNznBhpHAT4o1OgKiENG
ZFtT8Yp6RlvVivZFx1ttVs7OplHGUOtHh7Fs2u0PAopzF2rPOjhmWk2609+j0L/JufjzFFVAxAUi
OEhDt5qAwD6T32PNcYFC7diQP1bmwAtNgzMFlsga5zBFijXUPzaGvD7KlrOXTxtZM8crzBnWCSGk
GloMLPFvbVDB+HG8TQPqdI0T4jYTVMBtzPQsmn7mqPvqwd2w/MNg8J/IOUBeUDO+9yYNZ8MP+b6v
Th8BSYADOw/gkx3L7pSoQ66h3FOYV3fAjdRADrMRnoYDntT3OdVgKEzI70X9VKUMS52ChyOecACW
LOKUkfQbad8BfoYKV6U6pxzEnmmkPJU1UTP2Q4islgWyXCVxQLQfl+X50Ft73g9Hmd5qwXC+r7pb
zNCkcKyrlqHWUm97msFQ0vo3Az8AAYUIFwGvcE+BTtfp0NTQvC1d/tTu/KvyIV6iNSSFUDYPQ11c
ykruceSojq/HeX8+AQt/dQmAXchJnkGfMiWhOaYxOV03BSo2e/Z3hHjzsZVYM8fZXBr06xZjUaGO
SEtsaJL0Mv+tLribegEtNHhLkzuCKGfVhCzrGGcOPhYS+u5rvXL2daNtxyw++9m8iTrsoMWM76MZ
x3WG/W/DKOGj7fAz5OlrRiIIS4Nv7yLXP+GhZhHLXnUJHjMX0wtTY2iBERWq/Clg844QFHIswanV
b5ICGeAoXpzROLoj7sDCLN8k8Adl4sxpwXdjCN8/YTSV1M6SyFtBfRLWQACmD0GAsp5TEpO/V0jv
p+yDFZ7LZBUE3W4yCVoR4RID9IOd0zoiPm6b6ZG1DPD+Bx7JNwJcNornl6TEXw4kjkcTgznaJ+fa
Ovt2yKl4afRp5pup0cCRbAc9Y8wcOLCnLVHVr2uzW5UpAAIlb88ZLbi9cmBXzqHgN/mPpkvCxGR6
65IYATsW6KZC+Ydmu8NoCVa/JJezPZmTBTVqGaY0ezPvq5OSD5Wn2C9J5pp1RO5tlN0In/nAD0+C
9i8thrMNeRadw4QbHZW7kj8adO9kg93eD0g8iuPfNAxPZsVOSPD6AB8PPS5nJgsCScloY9HWqm8m
+E/VaNyi3mX2sFYijkCjMViHCiqUCI1LRmMm1I17OQBeIHZEX+giAyIU5GcPmbvtpje7z19bK70T
zR5vvDw718mLHUb4EfVbKogpGKCV1Gyd+JwuIYeMReXNA9lQ6AHSwKau7bPg0Z+S6VCjbhwZNZIh
xssWG4RaiHTLTTdWR3DRxrqzY29JlBgdlhzASUNOMC4lplXU3pznuuq3qz0WA2dfAbeBxpszoUr6
cIfXrgBLET3HhuvBYIn2vUe/ktRE8FPuE7kAyzqUzyKI3o0iTxD4IHI34vElHDHdYFWwScg2NvNc
XefEt9ddTi1mBMHKZUxvNvjFJmZ5pP4AopuxLveCoWjoagv96sSBZL1gwZwKOAORv4sThP1ZXm49
B6KDw64PBYbKQJPPs+JbVJlGaIjLsXUikOQQlUTFmABPOEDhQneb357DnBijFwjoAaYat0IzjWJR
tI7ch25HHnM1bkgUIxIFdshIB2gzSNh6U9/2Kz2JL+QoxEdEPJugEbRk/HsSOMOySSJvIzWxM12q
xZmxBRacq2wx5KJvWqb7wnaWGHDtc8OKRBrb5zByu/RSe+s6/d1tSuaEaM3fR0lTojDzj4Qy3Mnh
VCehdRhC7h461PmKIvPBtWykUPlac7W3Jta3TqrGq7n+qBXaT1pZeJCsb7eZ872wphcviNdslK7e
P4OHJ8a05Ng7j8l3LzOX5BgfVBSSKwEtrTn5JGlkAR3YrKUjSAkDXpgiRWRPjHlPjPMvWYK4L7eL
t85Gjh1L+ayORwUtXss4dkH5ZFpyV45sPj2nraRvjlEI8i0ixHBmwY37+VcaW8NaUqYtxFA8Gq1o
j3FqXGuGOhLqDxPaID9obLuzRWRvnK71KdFpiGG7qvXue85ehUmoOXKSp0rv936hJcc5QW1YeB4N
UJ6x0S+BYWdMuhXiYuAPkc/Y76NVPZgqoddLWBcGm3YU3X5FJF5oA6sXjRAVjn6cNbZKiR4sarkJ
XTrTXcdNWBbRO42Ok9kxik2maQ82BgNEkOj0HVRzecK4wja0hBr+VWWZs2h8SOtzcvO7EfQc0Vsr
a7R6ujdI32IkBg2HB19FkYwi13iie2dDDg4gfhVZ4s40oVtSTFTacIWjTHdb4k3IOXH4lCYVfIJK
Aw8fwIf/VTL/v9h5TcCVgIL/70rm00f7Gf+Tnffvf+XvMmZMuyiOXaxcrouDzEWe+zcZs2H+RSQx
f2Bj8w1010TgXFZtF2MI5i+5geV6ga8jZdYtruAfMmbzL9cHgvLHyG37tuX/OzJmBMn/oh7GSRzw
6rpt64ZpWPa/2MILj0FDmVCESfTWwNDzt4yUTJKDxpfMzjZdnbNvhHm+sMvgRITrr6EHMxdRwjdu
+oF/3kfgNHyhW/49QOOOCnGSIUDAsTDXUVduBsfWtily4HKA3l0yNV2UBruXU3P7pw4PTAGwg2Tu
ZuHMxXdJAGkH4qYb20F5QiSva3+WWnFye/Sdqc5eqwMkqCZqDIgq67G5DUG6rDGjpH1C/9hH66KE
O1mDiWJId3PQnNs4PFgiCjZ99j42WriE9tfTQw2gJNaQTHHck84HLLIloyGP9b3XoYGu7ecoOoks
v2gelpghYMnIqq8pj2Edu0RsIphcibb7HerBFx0kjSg4ZNP2NH3Umdi1cJOcZjx1sbm3g4wXFzSL
Wr9/DEWPf8yZruT7wlttLY+mlg6vKRoXxHMbuGXltErNqIP6NG+LLvike1atwgYkVN7Q/hMo3Tja
89X4g+e5KzYlWMmFHkbRGi/EsSNpRDfHdh04KIJHfuPrzm0mgWMFZZ6JuuNDgL8aZOT55FSsiwII
PvDIhyQgzkp4olt6TcSG5ifXMaTAt1MkXPow7KwK3jz/e1j1DUPUtCeDqjXRRXbfSYX6ohJ9ufJk
GpJiDXjR6ACcpT7KXCnZRKuC7qRObnFQFv3yZuR+vZKFIbd+ZnjnqZ8fNLw+zNMFblFO8m3NC7XK
vdnHg0FuTRBurSExXnyPBqyEn1GrVBP/tfIRaiRDhSRLjTl8BjKHjEaDnZoe05TOI2Q0dDcONvBb
H4kejW+B3NbGvDeLl5wF+bGtIjT0g3Ul3mTYB+SUPCXjeHUR/WF6/0/2zqM5diQ7o78IHbAJYMsy
LEPvyQ3i0cEmgASQcL9eJ3s00kgRipD22vRipl/zkaxCZd57vvMxmoWeECOcgJ8tr7OM+V+4ZOtX
62sel7cVDhNcd35L4h4Ynn+NyS4tF1MTbdOkvtHYNTdzyEe+72ePER2s9tyhgmFb9Xe/cOtYcqtW
/KX9fIQQxiEZ+/VVq9R9pKrzsZAMM0zxytYbEuKzBFa20WJes0Nwz9i0ENPVCGxh2daP9pHlx0pv
5rXCUSMIvJrzVAZNi2N3sh6V43tkbjHkZYSpOtMybUf9bTLj19YtnaUU8YEoKmqEp+yraYafZHCo
3oEbfhpDbs9qoGk2QsGYNI73VmjUFi6DehLS/L3VxJYDpKSwSqS2HR/RKsLA0jB1PjsFRRAj4rZz
Ftf+cxO5O59n4vvwatWk3gLzEUrmrHz0ff27ulzCl5QnUE6AEZkSDQvsosldyfipr8Ng46ze89zy
1cfav5ob1R6TyB4IA9Lm3iruhlbbq08yQuwT9XWHLfBpksjoQKnOIEvY5VBhI5Y6RDqyruQgKSTl
bLLBUU+ndyq9CwcJwTElAvWYBTMydfOb7ew/WVmkG1r7aM1OS1ZNWHgCq7lRfnaRhQpwJiEB4NFw
Lum8Sd+Rd19Mw0R5W+W8RgnK5hZ1VEsxUaHNQs7litJXwRWRT8o6WdRL0bADWgkwkgbUO3zt5DK6
4TAV430jabsoaGbPHBbqTPMYhtjSZkNio2ajPMnr40OajfedqXgv6HrPM6JydL8z1gGelBxblgNB
0WcRpPwpUxc/eRzwcN1vFlMlj+Ttl23JrfacV1wwvVGB9qZ8Ph+8j3BVzzmt9APt9LSqkwsoLm1a
623TPa9Mkb3o3qaei+xiKu5N7RMXpoOYj27RnF2Aqwu/i4ptQvKX9o9EbnsOORSqGYP9BvHl0+rl
z2KeWFHm+yYl3AeCi64rsx/KILkLQqKYhQ/sTX/jcSzNSagM2muNXs1fuJD22bdQKXh2TMG0kqyO
1qqExGJWagqRLLA/RIXkjkj1h13DSFw6lKOwymVfYdFFwAqWvdGc+oe627u9f9sEPAus6uTYgnS4
n77MaYDpnnYq9owznWzUy1TsfNWvavznqfX3dUgg3PUMSQfIftE43FddcveWb5FUwfnuZRF/le5c
JeMPbV58cK5GPzQd2tJ/SUjAMkyGlU69P9yBPxb/MQTSg7S3aZFue3hXHd86YwyFTy2A9Bo421WA
tBZXnphYLswDzX2c6mdP/8h0Nep1flcQn8wS3h3VvsxZDoQ6Co6S3PrWMXto/fesms3LKMD9TyGl
uGjjDAttpX8hmPhSqbq10PaCfB/CBR/BIvI728XJF/Atgp7URXgIsum0etEmpuXjhnKvY66A2KsO
tXeA9bKoaur4ovXoKspjBNn8sbTaJ29lDMaTU603JVka7PFUUWYhwFhd7tMFyk609UujYpLxFDs1
KwIuNYYf48zUjYqa8teooTFq4Sp1OnWKa8ErzIpuJcFjH7X8tuF2uy/m8kjGNNlbTUT/nJY3iz29
ljP6EGRf/lrfeTXrdCdav502u3c0sfQGdqemP21K8IJN3k+Z+w+xdUcX8ssSP6usr3epS4W9JNSC
p1AmzCaGvgvoPKrPWIaawzuFRXqz5N2yj73iqgZDY+XEGy5tyXBgF9ssacbfO6iOdeC/FeYR15Zy
vFl9TCBZqgGCGcgywZNA+PZlVsBNEeQ9aIdp06sucATIMj/000qMIH1Nlh4D64D0qeSl43FxFRqA
fo5HFktqvpzt5S00BYoxDMa2n/iT0v4TyPJhckxNVuxs48l+avnORGWae7uXDLZ9Tsd4/3eY2PYT
XoaBf9Qry+Umsa+iAOkUSpcFyHwz9TBkMnvsS9wB5Rg/412HGuCFSuHWSr/vTeaGlBQWzhPRNtZF
aSzYU6se2NbHAwCbx1hB54qP6QA7jAPBkwCjUob0PaVECNzWe3BD0mfQ6tmBaNnbkHDl981j2G/L
00RY+kKF/k/pIwWRNqzkSlv3xUo+n7NtO25UQRar1eHeExFeLLyIrGblqeOT0I1gn4gdsFoWXGeF
ikKecc+klT+dfHzsIw6XPW4UAerTOgYvSToUsH2/a5UEYLdixoDSu07shmtfpV5EsHb3HhwX7wmT
NJ1enFW4ZzvRkPTZiYQS0FZTzFzad1VJ+SD5ej9D0vUlDBrQcJdz6RVAWv0YrPGOvfNtF1c+YRIE
AUPVIVtivxFoNGpWbx1qwQZszTlPmxmA9ofPxfWu0zY+G+2aDOOKzibGmzlDZG1XDzUletsuGn7F
1E+MtKqd7TXiODAdnUfUkhkTPRazd2ircQ1qSFAQ82ORiV8hOzQS0WtR08/pygJMgw4fRm072Nx6
28MnIDzAtt2mH3Xs/ww+5wtOe4eM/0AYlR9NFOVHux0wZFmCrKHCtlaSh7Bz88noMYmxFT7fPmEv
zTZ+TluWZ9kKZls1j0FnV1jelkNcoxA0KHm1ZOjAlvyoI5w6lMkfVkGCPghcdx9GZ69KIYeDmt9R
uN4oYL92xKLDreiG39VVaXPLScfiTOjg5ECI0GA0XLZeeR16ilKm+XL13kO+1j7DzmkEn1eT5u/Z
Cn0dluUdSzt3k3rdReqR0g+aMT0mivOLG773XfMVprEHjtR95ssvy4dmzzYWOAfSrJ7CnSA2ydoU
jjvh8XThx7m46I9gsT2fKLt06ZmN1fNJuGb7ZyG3r7p02435Ypho+kcxsfKoRzAQ8ilwMSe8ZuiU
zjfEhZ7ocMh3/KXe+Ai4EwsSc7dmYJNj7QQY5Czc33Z9/1110DpAXxivGw8Na3JWhl5WnkdOaqtY
BLlyzE9KY9bwmvod+ax39DO8L82d9CiBa8J+//dAEmUHu8F+3amWD7nUnAviq8qm743ejIJGeE6J
qJGu5z402/KbrOqO8GcHzMO3GHd2bdj+VDKK922rin2+NgE2wuYOqpYXWGSef9GdDjJz2esv+aGd
aZkaL/jceCg8jJhVyJaG8MhChrJPJpoK2VQvyZXM83XjupRl5vl4ZGnzCG9FB/AyTgzU52dW4ddB
M3yGI9nwonzkg51dBa46z+PdtsSR2MxY1LDl0EW6tvBNlAsLt8sh5OxvXA+w9iQ5L6Z4eIMzp42B
kZFjdD4+hTTbtXIGfOFOcRqtQZ9qqE9uu+42ELreOI5kbscwF6c8yduEfdIgbpIKy72I2CXr6HLt
7F+tQwCdujiRvtrLoT/GbvdTJaQVrXQmgTXjPQrS7zHgSOcm1WFZ4E/6eMJz0FgIpVeyYKUiLI9g
J3GqLyL+t5hsxKZNcb/0BObx3y5vc5yeQjsEpEsyJDxeOQJr4utYc1bsYS93dmu9MEkeN4kCibKD
5Teo0ZGOf9TAld3J6MbjtuWTLLnkUcmRYkXrSlDrK0deSNQx4HdQUTMRpyRi0ogfVU03vRsXapva
0VY41Qf9CqyPO+fstKrcquXIo7bdxFa47KuCgAA4ahLH0/U4tbf0dd9wZU/5ssE+QjCRxkQprDo5
r+RpHTYHOb3O3N549/z/WOx/NRZjBIWY7n8ei93lP8i4h/86GPvHH/rHYCz+y3VCZvqeG1AGG7ie
/8/BGBl+B1iYFvnAc3zTFfafgzHxF248N2S/7RMtFhF/h38Oxvy/bPL+cWjbMUlqz/f/L4Mxhy/z
3yZjUH9eFGL+cjxhNATGAPAvuXqVc0mheAj2TrF79dyJTr6ZxzD7HgjnLSmScVvhNnK+au+T/ACj
Xaz3cNYv6YxjU5Uj9y70FvV4yVIJcMisatBylp2Rmo1+D8XFvsjjYO0R9YyReUIOTpeuLnksOiwY
RuP8TIz90zUeUCIbT64xg1qsR7hczHdW2rBPxh6q/fY0oBPtjFd0MoZRpnjh3jHWUYZnd2tJWEW2
4noVvMXN3D8wrlIPaSk2WHxAgfVkt1VwmF2sW5VxnPIOxoSjxIPGCw0jHOykMaIq1Kh5s8/d8cYz
xtS//6Fn/xXv9GQorXuLG/gOnmzeUXGLjNPYV2vjYS2NkZXFSG8ErWkE/bkMD37gPqmRn49ts6EZ
0LqyJPgGMdstS/TYRcjzOO3Nh1rGH2MtmBwZOywo3leILjY02ljjjyUd/6ZScgfI+36mtqV0dsVZ
n23sReY7ZSy0Mo2eeuOl7af71CY6eeRu5BAknLttncQnQ/3KiLsQ/IhGcyvR3brGe5sIDLj+6P6m
JQ04qHFnFLmGV04jhoBaM6O001dwOq7RvXgY0etGaHZJFzanphzQofXxPRTQrUbJG/esxqZrZUy9
Pl45HQYDHCNPRbt3WbOh5gUdJzNU7CsedlxtPY8JGBbg2oTxlU8fWowiGFS73JauuJpJpXvqvqfT
ANyKX9U8dkTY6vNcstLvZ8EPhwKEfOBUCzPwTFRD6raD58+KPX1bX2XO39t4jCNjNI4BubD3fgzG
dTwiPfYXl5hgX9z6I4Um2hdbXihPElEyblXbmGqQn2uMMbiU3dS7IFJWJicpk/XKaN45HSMazNb6
t3FcvhNjZkaLsR+Cm6TD2KzaAGwYiXNgbM6iZ/qZIHiWxvQ8ZIfQmJ+h5bgr01V81Rkv9EBP28Xg
p9eu4gQ7R3eIrEwXeM9h/beAwsPWv8MxVyKvsP+kBJoIrt57Q/wMfdBuaMzbDsZTzZxp2utcsk/z
vUsMg8URpdLzKLnKdCsNlxpRzAJvcLRGjqgrvH7TAbDFxpDd+f1LhzKb9/FraRza/dLeQEW2O5rN
3h3MzgBfHIK7wbi3h57A69hORvKAJUE8JQXgWmSc3cU07x0mA2mCyyLsxoMOoNVWz/kaR4x/aycY
Dn9bFm4JZZzgjbGDxz462271H5D6P7lUmjNoxCfgPjYlhdYIxkdE49ohKo143IXlnaL5OTNG8hqq
o2veF2Mq59r+uwTDHTfxr6Sj5WIyVnOzw5smWHu6QsMtCZ8XjQKdmuV8lxkr+jzQayAIyhXGmB4Z
d3pkLOoDOvWAcBTdVGT6iWp+O6o7Dsa93iJhX5lfkTd38ZPrF6jPjCU98ZYadbub8eE/GJs7oD9v
CQTvyv0Eo2DjxkqFHoz8OKKCn+tg3TIa/QKQBUcwvniNOF6ESu3zwLS4efOtbZawedLc63S+C9HO
ew1HMae7B6j1ISq2BkzwuTciaxnedMdpwd90JFs4h59H47UfENwjuPj2oWcjLT+mKT4MxoSvjRO/
RI7vmBUiVnngD4EBMpxnZ8fc/tMrWVb77V0b3HbmTsns8iGNy6feWPi7HlJiBjDmxg+Psxhbv4td
sTH+/gKR/8CR67L3ClAZqzDRDC4Y7AavZBftydI9Ut9n4rz+er1k1PmGpi/gGxF8vM9MiwCEw4GY
qAqs29q0DPimb2CheMC2WYZqlEqQEP7RMe0EovMNIZnsAmhmv5VfNUUGqxN/xx5QRTY/FBWmA6MR
YfU+M3I+rWmlr8aMaSupT7LcrelKINuEom7g+WB6FNbV2wdx812bhoXIZKQbShdcNj1c7/wLx/Qx
LJzsepOxgzLsd4vKAMTKctnK0A025YtMsVLbMx+JlC+/hVQ+xKb7oS+sl2CoCAVAcUwdF3C3ZNzU
eSW3YMLagdnGc0be5E7xbc3N4SmhVQ3pIeX1GW0VF6XFioX5x841C9fYrF4xmz4tYtk2MX2LrpV8
U8fA9Y3zIqNdh0phVrjMqYkNMJL2zHoXbPO6Yd+Lx48WGrMCbrT7AAKOYo+Tvijbc2/WxfjAHxr2
x41ZJKNPDLkWlE/aZjy3sG3O2TqnFB7QjMWraPbHg+PlBGvMkto162qbvXXPFvrcssnO2Gj3axED
pb0oNt25WXk7Zvk9mC0423DKUW4yv5InmQqoAzbmOZtz16zQS7u8TdICVZxZr+fs2W3+Shl798ws
4Feziqfa+6ZhN6+LyWi77n3nrLVABY+Ahk2+No8DYnfv9oB5tmHbb7P1F2z/KUyBFZ4PZaAIPAe8
oUJ20MnAAhByIENUCUYwGaDAhixAp1LiqAE2MIL0qcDHRT87j9u8oaBJKvFDbcAhra1fkuS3VF2A
L6B+S0PrPYZr4Lx3JHNytRjgwaeE5yKfgpMwMARlducaOmIYXcih7M/YHkLDTsBQTLAUqcOgLYKu
ECJ7iSPtU+nqb7zLAAZjNDAGt7GHmmGedJgIUCN5WOpA7NXAcUb34nUeOrKI9KDHVnqm5f1WSLrV
J26CVIvzYUZK+Ytbrbyw0U3uZdLdJsWsqZ3mRj4ZmCRJWWVS/RIZzEQMwye0COCJQVDwJ+xXA6Xg
BWkJzwGq2AZZWWBXKk2PxzDSTW+wlnJoLnMDurBtUBUZO2EQGGFgGOcB6IOTB4gMJ6uRPBtvfoC6
itEGKA3PGxeyBlSi4ECZE7qFusmgbwqD4UikjBcuZI40iI5rYJ1+SN4V9A41MxsHmMdAPauQEIMq
P3K/DS+yR23wn3B6EcOn31gLW1DOAS5HY8Zld7Saf852MW+FQYnykNaYXLIkSIcMVJWAy2bIemdH
QO/MkHhfQSXpYa9a2KgJWqmBWopUtxBHBmQqDdLEEY/ukTCYwDUbIvlWeacI8l8ksFAlTJQzLU8p
wijHeYogplaDTvEgfQ1gqfxUPgnYqhTGajWwlc549dBQBoCV+a8VX3WAzEKX+VDmwYnlCmFqA281
UFw1NFea5cwqDeDVYZRjJUnfiYG/0iKyNyE8mAcXVo4UfDh0Zo4wspK0m5s3ps2J1qGtkBTDWpqX
QpoDm/lQZ/70oDr1p4dFsw2URhgQLrI051eItSmMv0mDn/qFz2rxI+HaJtxdFJgTgSDZZ8C3nClz
b1C4yK6eigabIaNLw831rncKDDtnuLkC198FS+lDA17ngtkRZN1GcUM0SJLURIMFjldUHyFvQGIx
1Y8KjqSfeahBgxqKrw7I7l1yAn4eDOMXBOO2Ve4le3g2FGCAnuEBexVcWV2yESFAZTwcEkMOriPL
6tX/7VCgrKCFHYihVS5/yhJPUt/lwy4DQxwNjxgsJZpm3n3mkJ2DDlWgi3nAXUgAMy79s+hMdhTI
MXCdL0fmCM543ehfWwKR+WTBaYh+XjWUJAzBS8BvaFqT68Ytg0OpeDr1oJU9iGXk0132tzkW+BLP
PvE8w2PGgJkLgCZg+WVJ1x80NFm0eWPU4K0hOtsqDvjEepWgni7IJ6g0c8aE2azepDPe1AU4lJXg
wDuWIZ/hRlGgMMZLk0NrmNKwnTwwJKBqxPwbOUw3gSFQay1fGDpliGB4VlREboFVZ6DVAHg1NhRr
a3hWqujffABXBejaGuI10zSS2ECwDTCsa6jYdHovDSUrwWU79vT84jzuadhHAGqVIWuFYWwdQ9sW
hrsV0IKGw1WGyLU4nswgug2orjTM7shdxq841ISYJKXheulhhhUwrG8O9CsM/dsaDjgbuvuiH35x
ykhqQpqP0TDDlaGHEabve3DiBqw4MnwxkBoCKsMcC+BjYShknSHX5IRo1aiXDKbsG2A5hlyelTys
LKGQOJE1XX6lQZyx4z9MMM/Y6WkeZIBdx4gqA8bkgQGkI0jpGmKa3dJ6jZlt2YcepXjmm4GuVn9n
QQ1w7Rn0ujEQdsfPI4LKXgyeTf6/3S51yMwW3tsO7o1UoQS7Gp3+NLOVvBD58yAK0zDH53F4nAb/
3m4UZhyKJn3bCJWme6dxtmUUosWjrpc6WbqoeAdMLKlZqPO1k/YIFUHa7302krBBIigmvf/G7oXZ
/nAqXPnpeuGNars3k9nA03TTcUkQ6bUVowJx5UaN33bbvmfM6lNdvqDZGTdd1hNB7UEFFdqMpd6t
C80o48qX6CcHB3K8i3S/S+rlq7d5paSzICsJ+Ux447ei5di8wpihbf22P+AU/LXdcObpjT5ist6a
FU6gxWmx8i2kGZbelH6sGpUUn+/zGPHeqX6Nlk8kv2rFvEpglOup+5qIDhli8DGjSG2c4ZIyvN+0
KT6JCL4tU/Tk9stxxB1mD8D5c8CXDKlC4doLaES0s2V3t2mpuWYLWUIm0mE3kxW3i9+59O/Dcnhj
ePBG5M4rQgYwOt/HyXK/+vSfL3i2TAKM1SdqgzLtCarioFpKL9rRLnJTAu+K0QVzKkg9etS5R/pz
FfN1HFNTY6pxVXlg68r7r+/eCI/e50RTmVPyBHbRp+jw7e+vg2L2zZN8QYfWEXJ2PFiV/Jy6+pbP
gG1VkS1AfNFoVVzQ2v5Lo4xpDeHmzU+XChH0Rp+kpP5RKA5AshPjsE+d+MplA15GOb3s5LpGP7pJ
keY6YX1iAD/TpJf/FoH8LHW5U5E4AH3SPQeIcAFnReit1y+6tsRVVFx6pO4KruG7euaIPNfrOe5p
aWlpUK6lhW2oyiiVRxRCk3aWXyoOg9mi7lYFFevMJe1yKd9tGTI4qqxziETrlb6Eg40ulRT2yJLQ
B7zqpAcD4fIhyqeTpdM/E/Ia+m2Q4LbEaVHjWeNReSQMPB5cqrJpXxyTfc9MJYyX6iPP8ltX84mw
cDUfPUBGfpREt8lz4Yq5K8hc7HrFyWfx+mtrAE6wmi+f388uYH6sI+y+pCy/p8RGRimZ2i333vqa
hUNxq7j1Zgck0FRVBZRXsV+dNmVQL1sdUGuDYcvrxvEoPVsxV7Afq1Aue2vyXvMSZo3j/kzKdMPm
y2JFZ95genrtrP7dqpAveqsH6cCzNZgoNE5x/5WjM8PFnto+309Ug+35WENuIbzvfuVtROHXfZSo
A6VrOffBeN2OxtQRrNyFxhgCtmo5f1PhTltUzahf2/nr6OWYWSrU0xiGkZQxOEoqHpvUTOZ3Ue6z
Kqc4Z5glgykUjEPIyJuf1bitFZ6IMWHcv1LstIl6R3MwT/7wkTNu5pQMnE/6hYebeKDox9pLP5T7
sW1uWM6uD8iB7zppb8lvFfdlND1yNeYHweJ71O1jK8J9s+j3fDDJsil/AbMZ0Atc4/29lt38mDZ8
9guVPNqBy5vf/ZPPMjmXVD14bAr6rN4tCYYb/TY69rGxXPgEzlo4uFMby8TCoyDvy6uGXlFy52VB
myr8LC4QVh9q+VGJs7XdwrvSLD2Duftw4sXMHPkXJRa3i5Gyt7rL+zMOLTre6HndQTDzELBrgkRV
Qn2Q+Qc/YtSAyAbTJVkvtSSFFXF2dcvsmwag6tLPWTRpN8ZmwE0ud4jEU2NQ4iC4ADKgRTzoDmvb
P07saDcd3gNE2vWr6lzyrcxaa7H8wSwqSIXcJVJN2M6I+C/McMZGPVUy+ZzajMkcD+zSAeeaypEr
MYZqn2EGKTqA5H4YF4YVGkhrrvj41kwEHfdSKvAkraCdiNjvZ8m9sO+plUvrbeEDkIyVesTQh9Rc
JvSp8+KZVq88tsN442rnNQ0VdwGpPgv6Qmr96cUoY9LAohB8+rMIwVABYYE1PadgO1S/TpRW25du
s/UDvhtPs1gVCiU3f4l1orHFb1COt/2nbMjxUSyy8UIeqbBQl5rzIRvpEAhL13+aqb/UNg9RZ4lZ
qK0lYIIMPpKJKY09TFjUfNLABRGa2v5Fplq5N2lUnjEAUtaV8WPy8uI99TnrFX7x45UTqy3I7hxZ
z0XjByhFrfVh4Y2xteb2PHfyzPbhqQRnhO/BYa2zXb5Y1U3lRncB4qwzVeFnT/6snkUvK5iaxk0N
dHRyuvaV3DMOv0VeTu14uUwKWi1NSYD403NZc2iyjfSTAvUHGF40Nu6yTfo52jTRNJ9oqOcZuTzj
iP9ZqIXKE/fYZ4Nz7FaIDk5/2uuuVWbZp6AHyeoslFRqQZnQNLxdbCRmMHW83YTpsQH8S5ErhVdR
FNXHKmu2QeZfoeEEhnOIP4d5vZdh91k3jDMJjNlbeAlrdaytBZwa2XjBCn4dWWdrPpaLHQ2WF9Rq
LACSHww+uq3sygesVtcqgl5bQ8Owe08T7PA+zXEWLeJTlMbOGi7PnIzqQx92T32GyH5II1jCKDop
3/tYVfU6G3WN55E6BR7eaL/sbiLe9n4LtuvgavF8xkqM/xXrh3rHutPaTkk47KO8fxHQ61sB2cHn
+aYYinOSQqDRbt6ILmScZD1SH3cRNqhrhTMwhIFYwAEKLCL4zDuGvOs0j9ES9drfUpm+l9ElUt/r
YAjusya6i2V7nCWTjJCw+wUIP+vcyOKTzS+p6UtqBpfj2H4q3Bio+agJnfh0XbqNNXBMhtvhzU2q
e4zmg7T4syWmSG6RPEpj7r6JEdYmUb5LgjTaIosKNrqZ4WFW+FHg1AVrAVFoGcI3WzNd8oplTjmT
28JRhE9jyPgvRoAA/eLdQ7D23NHhM5FLyUbsmiApH7qmOkzBoHfct4jEtvSCY87AgBEfs94a9qVD
CbOuPriBYbJP3Pc08OQpZjYAJ0YrUbc49EYzFuhh3I50B59bDjOHYWyuYxHyw/RDqtvxnWGJULyQ
poiXS3mMaovBcDvmTPLJdvZYcNqef6kDIhpwENAsjFuPC0w2M6CPdMqjveG/FIb8DNKAx/bqBA+W
rr/jjk+raL6pBQ73iIE3w38YsWJl3DSgTkyq+RCzoNj4aH62vf8KIz9xZdHlNdYT4AHGucDlGGsG
JrJyEFxxBOXKcVATg1tROUf2cZyWywIQaKfzjMqZaOFBJnV9XcJDKm+heCIgL9bZdrrFQMHtQwaU
hOavDAwvWDwSbLGaPxFKtlbcx6mf3IvKO1OtvF6LMrrqZxpHbdS+IiBkn9Tql2K/dYP0kR6ecJVn
2geYAaBXEtivUm3Dyo+MieOYCr4euoNg+3oO0uTBdrEDOgnf0KJ4z0whj5YoKeCUHD6KW9w/XczH
sR0iAeR3FrNeWeNSH6eFz4gM+Qx12zzo15r+A/k5C0huqEocMYXdP0SYiaWVxI9VWzzLHpHJQjg6
IEC9OAWt2bIkzTPSL6MTLsx87m/moHuyvPDsiFQwzWXpgucvPDQ0b/O6iU6L7iEFU6KURXPfqkxs
rZoMdjq4H8Klbad4iLRl7TksBPuR1U83ih8NdridZ24EmfTvoiWiD9Vrji0fqp3HrakN4+68tvLC
GzhOOmkwH/O8vByX5QcHQoWGjlctV3DL6ucrWgXOsnbETo3Lzu+wUo0A2ZQuEUNHnnlaRucm7lu1
L0fqvJWA3IhWLk8yhAggiMO87iiLLNjl1sK2CicBWXx1SgfvQWeKPGYblHuJz28ToASD82ZoLXei
9pgD+PQxl3OZkKCbD/44fdpa0jbdUmLBb/4WVw8nN2QbWzk7Wyo70/VqpZhpLaW350C5mbuB97ko
vMP6XNXMJgN/fkzsIiIb+kkAUN6Oorvpyq+5mu5wfIxXrcC9Iv31BBFWbd0IG0ruz/gBF036N4Sl
TLO3ogNuW+r3qQGzGEp2YEPdIgZxxS/bzYAdc3brB3NyKQZGP3HnPFu075SFvHa4iR6cyba2gx3d
p1Z7nRc0j/kSyVBlOy/jROBywQ9dD+OPznu5ZzdIxmDmm+rfsyABCvLiaTd2H3XZcUyRGLkFL2Fy
2NMmdhqOGH5kbFwuEDNKZj9+t4kx7ECAn/oIV2w9zOKirDlRJ3xScJu9crkMHyYmLG0TsUpPg+Yg
PeSj4JFXS8zlvPrOBkj/rEXlE9Vbx8e/OqYOORNgME/A+A5LeuPL6oe8SrgJYv1hwa8ziXJIuVkx
eob0CRawZvBR+VuMQq3pp1Ecm12y8IEI9ulU32J3Di+csCdIl1/2bhKdQJGI4KbqvPjDfsjMNZ9e
H0K/7gbJZnjymgeGVBfhcFmGVvFgF85HXI7sQVaFsrW0cfLBC9seTlKpCkR0pzAS3t6bfytU21tX
P9ppt/MVL+dZMTAubS+9L/H3piut7MVCFVl2ZddMiB3Yoi1wQrKX/UMb1QvanJwNVyJOxaSSva24
zWkKolCk77u5E8hsUyrJATk9aaOj8JgzdGGxE1qOV5GNe2IWNEEWtnUdLlyOUE5rum+kJXeuFUK4
z6yhuT6SYQbkGclLOpJ479Ds4mUhlwNrD6fNOLr1l/yUV8OZ1xu/nnGt9uEJI0B/VqY6tDAlov+P
3/xv8BvoFpdyxv8Zv3mWGLj//GvJ5L//kf9IpbnCY+4f899xhLCJhf17Ks35K4J2gb7xY9un24L/
5z9Tafi06dWIglDwZxyibP+Eb9y/PJNi4/9jLOT9H1Npju2a0oqmWtCDm0JMqJvAiUQYOYJvlGJ0
z8TW/gW+kSoKOL1yDm7pCre85Y45R3FUDVQ4Aj1WGr7ukQCi/tGYKeaI9ZfiUQuPmH2Ivn6Pu0NL
txAhp/h+YgrHdIsO1mbG4BZ4h8VYO2x9U9Alzx+hXywm3+QazDxaSVWEtDduW90/BC0bDLoqXwaX
Kw6jzW93DO/SBa+FTqeBhTnbV9eGCFJ19eCH1rNcoXvcXH/7AXPhlZQnh24yvGV/OfVIunna8MQI
adYZkeNed9yZifoNe2eGoS/KBjEVQ0BES8XIaJs6YTy6m8hifJ+Wzk9ZVc8NjbhQS09ElxGxlXa2
X3Eyn0c+zMaaq8Kyig8c7QsKqPG650a6bcCw+Pzh9MDyRVxZlTzEAxt0EWE/rYW7pwKPrqBkYQHK
OfgitbgTgyH9EGE+cAxxz2unLpENROd8nG9wI92ONFIHwtp3SDMubFuxZsyqLdlYHhFDxCS4LvJt
K6zwHAzuDUVwZzoZcQstGXtS6urMmhD/+kdvJ1dJIk/+FPkAjWsKaiL2KE8BVKrgwotmBBWJPg12
AN6SavIrXr93Slfd9tka0Q8xOtftfLbnrcQNvLbOJkicS16sbFUZU/CbiStRHGwKmSY7FXxUclx2
06Ldi3ayr4oof101VW2pQ5rWR1Cysagym1MemaXrpPsG9yMLNJYX6cK9u/cZSjVeXVzSBi32bnbI
BZH2BPQRpY29Or9uh7qyt1j0rECSHs2kFq9xbkjwk2gQqV0yTOUYWw3huBxLgcNSlmQhUZJ8W0LC
03NHR6hqvhQdG3UKqGmozdjwm4MhOYkb84MB7uQeMDPBLL6nv7lPmk2RpSLQTJqfJFFH7uBokJP8
xOZpYwOPRiuXoRqclOndjj5KcTNhkDW8KYWkMGYgqMKwqI0HldqAp1JkoU+TIVZtw64GhmJ1bXhW
s+5ODOHKavOtb/gUZ9geM2Oxv0PDwwaGjLVBZBUeibjHaJRXQKahlZEmkVip6LLZriC2lHZfC5Db
Jo+uCxBcumIn6FyoXCCyx4W4tYsHdq+p+MODGV0FYjz00bhbQXs9EF9lWF9YG0pRWN8ZCliCA6OC
v3SLirUjoDBEN/kcR7I5BSEuCJEqQxVLwxcPa//jDfYunbPbf2PvzJrjRrIs/Vfa5h052OFo6+mH
2HeGgpQo8gXGTdh3x/rr53NmVndKVZ1V8z5mmWapFJcIBODu995zvhNXpKkgRObQdcmkOv+C9lNK
5VxplnOlXg7QYzBMbpSq2VX65hmh8+dEcghBhmUNl+1WsuVCflXaaETSjVJL07BhX0RNYrCq0Aqt
lK66bMKTXTAuMpXmGo0HDoT2Xd75SpEdM7Rf5jN1alwTkGJL5zpU8rtQSu5OeA+m0nZPSuUtlN57
UspvB+ELLakJP5XShecIxEelFPeUZrx2JgJpJp/wXPpgmDbEwbZylwIB7RDXrFxgVOfORopOB4B8
Dj9+75VKPWHyknevnHGgqJrZm5s7T6Yf7Fylby8nZeaq1NQX7btABF8jhg9TGHot8vhY6eT7hPRT
K3tOx61QOnrUxOcUYb0ZImYakdpHSO5x82cLpjanTqnx617wZdSvlkF8bWuzjBYABPKTq5T8qEBB
7yLu75XKH3zenjuKdzhV36jFxJJydOcqbwBZJveGcgtMyjeQOFupfAS0dDVuGZat9FN/V1Eot9JZ
mxHHNxGNhBv7bDUCe0KMTSEIkUUo30KJgYFC6bnH0NAoZ4OtPA4+ZocR00PQo8hJlQ+i6x9BlwCZ
xSABhXHfucCGqE/kQmKiiDFTTMpV4VjtRdShu6cXuEbPg/Mibn7MGsP0fEpuEbOtWbk0CuXXUKJG
pmNHDJFnyLevn/IIgs9IW0Gq4qljrXJ/lCM6dRynb1JaKHcyKm3Dje9cTCNBeM/FwUNZcc9ATXsK
07fQiXZwxPdVu3eTtffpQHFsB6hEdDAwpyBeMI8kLn6jN8coE/+Kp5wsBZYWTXlb6EDgKwkDgFz4
XlIMMKlywoBJDYkkInjUZ2btZ2wl2GYmPWOS8TXuaWiSB0ArRDlsuIMZYzO5lsp9AwzC3SL63dUY
c+JeeQuVV0cbDdgw7pAviAegYhPoVyrMPfTbgVpj93GU76dTDqB27L/raLt2lnIHWdiEQmIXab1p
CNxGPI+ASj0sRf2nt0i5jDJxSJTpSLmPcuVDmgYf60VtPWDqopcvL3TvZzZH3Et64N5aW/uqx7rY
DXVyP4TzMQ4ELUCwcD4bf4UVikieeIkYbm8ol5TbIk6bPp1TWKiG4GtsEg0sG+BJlEGx8lqFcvjq
Yr4iK/CFEPgdPxDDA2IKhJ7Dd+r8bSbKfBs3qOTQWtLhxNbVZe028NIOoyenE4xfuCriXY8VzMcQ
Buh49HdYIzA7YhjDKIyHVnnITPpmq4knfz3ApYW3fNTKfO8h7N+0HcTROQ3OQN6o3YseW75nxXRL
vS8yIKmVleOg4Y3PvntmCRM9hwQUCIptSru0/8Ig3KZNzaCAw5OBssUhmmGBCZPRdvmMOESsagcr
R+g33ybTZ9iECzMtZLjSifGmTT4GrbHNvfJb45+Gof6K02Q7x6q30RJFNWKVzwMAXLZLWVWaLjCM
bjiIEWGkmFjfyamhUT+G7200viQyeLEkPbk6m7+QWhgdG8zxCzuPWcZTM9o6s2VvjVyeKIfjYxsz
KyRsmBbyKL4O5d5hSJElg0lIYjctGyXecOL5geBBZykL4ksyJzv3Cetbk7gxIZ12t5i0osFH6hNq
A87G6S1Ubj6WuYARYuo2Szpq3SYImle9lMfYSI7YgCCdyuKtw3iND4/gI7g6C9MBh2fnyU6GdnWe
q25NKx7J8zScjUCcS0n3R3fFaynpJ03uQ2tU18kHoNgwGh0n+wM6kL6xFHCxaQiXHZs9wdYv4fQa
BbXa/hhF6/pAu79vXqeueDAn4yRpRuvjsXUJeIqHxt+kccA42+0gf5fOA0peucLytE/6rNhjdQ9q
ae46gl7tgbWQQxBwhoCRJkJFdY7bx1w3qDvBEwElHK27nUQMvoayfutzT1t4bncnPHIIvBqdNoMb
zp8lRXUm4Jt08VMwJJuuq/fI3QVELn/llNZjDQjnECT2ZmogFRR2u6vNj1Zzgx24iB/kdI6IU8tw
g+9aqVcofulyi64jfs7ocsxHEPfLkR3c0Jt97GkbxsT5Cq33h10yBIzcAHLU4DC951sY1SV7p1E7
R8yZ2KRgWtmGvfX9dNPU5ErO+zqFGBUOzkBTSgXfvDPfVaJIdotagY4YVQOKcrWz0dVMyp6pysn7
YoBO0Y40Nze9hW+yaumFoOPhtbQcZg3eFfS0NjriUxT3/sGdq/JU9O0xyh9lbC9RQJ9zvwzXTenQ
PiO/2eFwNM/xetQYC05VkeziT8CBeJ/G5CYFgyFNKQjhFDJit9tXPeVyN5BIFrY50BWsQa2RxZaF
FfBWP3jKAvMxTIpbQESWO4+o6lA1I9Tm9nSJQx/zrxlNRqhshGUoSf4A0nszmXLNjIYOiBTbHiMl
giQ0H0OSv6XyMUpQN9j9hTaatqEzwJ4BNru2Gh3ljXlNyruYplFB0Ifu92ejSOldutMdkvRxMdQ5
EZ81MHm0Xjd/0K5Ng3YmhS4AMvlIR3lhIa2GUPpeK/Nc0d9I96s5f5dXzQ/gXk/6QYb9rgax0M8S
p3FV3PE0atdMR3MWghOui/zJrBqqE4/0WcKWplXIaSmo0IwaCYu0yR4eDJ44Q1FZtCJlhRauj1eO
CHDAz7jIrdDcxNQhAHwufjyjE08Iyzqy7UpMCxAZmzn+Utvko4SJNiOQBZXJy5W7LrvnwvWHrGf0
khY4BNqBKTUDgKOPA4xjFyVp9Bk44IznCexHmM3vQWjeOZn5ODnMdcn3QiXRg50cvjQNsnW9ZKtq
07WjQg6wKuubIsLzaJDDI8V67oq3OAAW3BbuNm2ybyodxplw0iONRVaJYgz8yPhainAdCSV0nZM1
3d/XUDp7v3UfHO2zS9R8xZIQtOX9NLovbogkrc/64C63gGi7lylN1rPoYRWkNtXK2H+NrWtpiR3Q
w44zVDnReUXjUdYGvufxAUuAhYV+FuMTtMRzgsgjUaByrfxQTL6x6e6B/NfrdHAf7ZgGk9ZdiLEi
6aq8z2a5nghRyZxpobXWKtQMZq9B8xGp5dnMtM3QoDkS47xm1UOJpjmE13XJC7EXHDQ1BlQIG/aW
XwJuGpn6p4G+JG09guE3S7dZfMco/K6nwbuvI3YgxwOFlXffRtVRE9nGp5omHaxnyTA60pp1Q+zM
yEOIbs1USvNdH7mnlOGpq+Ox4UYNPAPbMVNSx/Puo54pX8OMJtLldkg7tkj9Tc9JMvSZb2Ve8RUQ
A+frvHmplpLSeHQI2KKlWq3Y+a6GI3aBQexI4NGfTyGdh0iyc4LpGJYT4tR0BAiyiC8JfIf+QLJW
5716M0R/OX43beejIcp0lQk+FBoJT1NIXc0y8J6QUdeSprlSiYMICihd6CUoHoMuUZUyW8B24IB4
yE2iM62OMLXh2//v7/0r/T3TFR4kpv+5v3ftwuzn/t4f3/JHf0/8RimEHc4zdEBSlsMP+6O/Z/+G
5Y7gWhAWqMg8H1vb3/p75m+mCSRPd3TXwWHnk6v7R3/P8n/jK3X+9VzT1Jlm/7+Y6/6+uSdsARKL
l2YbwtGV8+5PzT1f4s6VNSgOsyFyNqy27I8fjajv6ogB7J8uyz8IyMUQ+HMjkbdCWWjoPr8JXBbv
6c+/Kwpmj3yqTqCNCNddkTzNQ4kOlBIFb9+W8yDHerd++OtfaoDu+ge/FWG2Y/DrMcf9/FtDAoZ8
GdaY0F0yIyOrXkpUTYETkRiVvFldd3CYhMH23PvVeGqKHekpj0NtfW/8ykdQ7HT/JCfYoDv8D14R
FbFhcDsYHp7KP1+HihC3PHZbXC4N4L952uimv2tctqUxoXNIO+OOJBmcAr35XpDM8E8uiOrX/tTP
5dLT5oIv5hkuN5m6Jf70kZeBaffomMUiTTtvlSO9ZCJ8mOf8gLOCgMZ2PjNW+OEOCVp8a8cU3Dn3
uvPjr1/G390MwrGxJ3iGxcdCW/UX2Jnvm2mXdxlmEc8hU7bM3rsxHdHjHclIjTiT6VOZ/bO37rjq
x/785l262LZuqwcPa+ovzezUHExOfT2GzkbcEt/Nl0NTY30j8nLtVHG+CZr2WORL2R01G+DVQIoo
NU21NMpWrITdPdQ0dwATOt9cu8XLnUnFmYRuE5KslxU4RwkGGnZkc9UoJbNW+hubppId+emhNtK1
MKsIgVnRKlvLMVGOtHYCR6UFJEJEnAo7AEXL0m/R8+YocztCHDULFSR5Hh1FwHESZElP1rzLap9A
wYb0VybHO00O3wwnQj+gnQsT+wXh04BQhgbY1ODU2F0b/IjRC0EOpAr7jg1M0rpn1boMrgfCZNK8
Td9vLEGrk8Kq621tnVC+bSynPtRoKlcZAJK11okLyifjNBjkAtM0Q6Ey+u0mKusj3kzsB6X7g9YP
TYW58TYkdMXEAvqn3KnvkWYBkBlKf1vUj2adnisY4scxA61gDGirDWJLsJ0p25ppceq3WIFIvXl2
ZoReKbGTi7JRnT5duxljJpYoBR/JdprPpdERZ1O/eII5OkqC+hIU5XGKnec2BEPGI9Zc3dpgJi0W
kZji42Am6MamEmiTYd+FhL9u4+i918R4NAMjXAwo6GMjCDdumhGkFlaLRnbjpR5I2bD04mCL5Etv
DueALAb0I5p1aI3gwN5dr/2ge3MaupIgN441dvyjixyAu2jlDN7z6HfpoTK1l7ysfsBbpvSwK7q7
Bii0AIaxjWeYcp+UZrjmPjGFlW3hAEDIwQeEwrd6SQaKH1Jz543RJVuRxIL+WHbv2dRiQYdjuHY5
OWuc5SWYcEM2ayMiBKKtenjArrHAJwVPSeYrP7cLanputsjIHjVrwDXi+0ygwVkszZI3j4amXXim
nL9Aw0uWUa3BC5ssgmbROS2H2Bb7vEoJDTU9ohksV82CET1yn550xqPIqZGhjoQl+P7F5+zGAObW
KMn+QIPak4G3GXzL52KbvJnerYlWlB8ZfrmTbV95zBZW6TlXr5EXl9Tto1MP6V3rra3E8FeWbqJO
Ckio7UznqIftVcajv+8L/Q0gyVF3US9XZF7v+pmCTneje1jmQJRCog3dqLzajgNN2YVY37TEWWbR
U9bO8mAIelWRytcK6WMg7GzOxlwQixZyoKXLSHuBxgkshPpqJ0Q9Ez1PJwQXRgsdlOsiOFY25sRE
W5YrYUagbeUFrF1w6EOTAjSQp3HEMuthSN3lyUWrGvOKnnCJgjbb+mb+EJmSjaHWTpHBS807qp8p
hLBexOUOX42/6KSiiiROsW+8WO7QM7pL0x9ucVTmX4iIBCUdklEigBRKHUwa5Jx02dZmdy7HLcFx
9dUJbC5d9IqHQW69upTobgPSwsiJ27EEWosSIPkysZHE5qaznjxz79utc7S8Jw7/+ManlCgctP6v
5IfEFK2sjHLQ5aoa7zwishelV8p1m2CEBGhIMyaLXHoYtGjHgWyeSJjLzKhvnaeTPhBh/hkM7Fhp
yRsZYkYgblF1TB7S6zQym3M8Wq9NKKlEI7lF6oVkBOVuqOEtKH1luRO7vhqfkfzXS6fbtFhZN2U1
EaFuWMep/Go0PHMW4q/FIKrvluE9W07b7SXZSb1oWVgbk0cj3NkGM5w8xfr9KfM2RwskPZK4ddgX
uA7J8RXYrdfIlb4TMfRilDPpuCVWjBQwE1RcTVsXsX4uMgKvDGsfo7Je9iQ5LLPeTY9uN52Liavo
GMSUNhVONpOM3czp20PuB99mPj/S3lVwXcvGMWOs2qEvhGHlIEDmHTgOqvXEZe5D9BSpbz4+Xo+e
khuF1U5Y6ffSa0Brhk9EapaIUsnmxu0hibA3FYGQsngOQCtFaHyawd7WlrbrNMs+5z3JlUbk3qW6
d2ym3OfWx5ZdR8Fl8mYeoGS8pGMUHgdEQBDPCUvQkuocOiycY94dS4Ti1swyHw58AAU7194iVBdZ
7oYwjviuZAqzzUkW6DpadF0LQMDwOOZA6HcoqrGdtPR9kwkLufS3VkWHE47/GISvthGPd4R5eX7P
Ixd37JKSOXJCKsw51MwH/nd3wFUbL5qRHW4qquFUGSTUjuSvOiBIvBCseifXGlvl2tZHNtghYnhK
Z4wOaOAhn0FmA2wlZ/efyvy7m+zZvGEkRKCV7KFc64wtt4PAEOv141lv3d9PCpXKxDDd/jzqlLSf
BKjPnyHsJwLgmbaGIdWhZgGRGg2OV9TjMNmxz1swDyxQltc2WyeOjgG9Ch7K1CTtyrAZj3KY8Ii4
MYdZICmpsNrr3oedsrbYKoZ1Krg/EKLdZs70YPhjFOQ6oql8RH7siZfMjeeNZooOzwRlaVPM2xB5
z6pM21NsDmLB/snYHe+vz83tM6Yl3IrgFTIsdy6xsyEAIqLYthASjrlZDcdqYjnpCFKMe9NatM0w
7WYdR1XVTMRKuDdBBt6WGuJg1LO7m1sEfGYr4401nTUnW9EWJgNKq3SyvnJ/ywROW/PpuvcOYsq1
nopdhisGAD2HDVKAswWJ6PUCchWiWJ0kNNgXmjtIxr/uIRzlfU4k7wo9GqAmUlNkE0w4zl+6PAv2
fg3DRzrBaXQAgtVJ8wo0AwWzA6i1Ipkpom+869vowjGzP3ZuvyKNo1oliUGpbXXFdmy0762dv+fZ
OMIGwhgf5C6gfcZYg2O+JgDm+ciYZKZ6Ivc6ImQrdZ09MUXEQsl8Ntdiyqdt7TqnBNEQLAXSbrv4
nLTzGxMCB/5l5q9dAlUnbKTYv1Bd9Wl50SfUYlP4wsBoWiZhyb1NmrVG8vxEx+tgGSqsUKM4m/3w
Luy8j7Z2Eb7NW+azuMftaBsWZClj9tHC4tBMNHOd4ElvMSQ5sfOht5J4YSdiFapOskBWEWliQHLB
7JjN9YvOHl2FRHZ0qC8RTjofQTbVd17tYcYyxKKXDONN6A6h7e/8ju+vRpRa/gQUDgM4aAhnpKs5
Ij7MOmW/kDUN5/wMpCjdG6wDoS/OpvQAPI49AXtQIcMKS4DGoRgf3PdybxkuG2YCz6PwgFko3sLN
n+UTt8zXUg4D9zlxon17KcOCZJO4x2sEXG/Zpnm3KoHKzWH6YpMGFOXGB3m5r4BDToV+V7Vv2Jd+
gBbucPtEI1nN0CSiuNiXkKOKYFxFPvHJdJIZMLgAwdd4FZ7dAFJIkm6cS5GwmKftETvSNga7VZIo
uamjaZNCcbHB6JWDj5nHJC/AaC9D0bzAOzi1WcvkAksQ0zNGeQitEEk3cleW+PM7PPmcgIcR25is
NzhvAuacKP1af34ZzIdORjYxJsxSDQyR3lwMdz6CgIW907WGfDhGCUjhOTVIJFyNs0E+ctStceM7
xnOL/cDtg52dQIeA3o6o00WV6UN3aGR5g0YzLjHUcjj0pzuvYnADdoRBstZvR80Itojod3UdPMWV
wzNifaiNB6YLIowA9I1p7zJeu+3qr7ibN3GKxN/teqS/fWSt/MNo89kzCSyWrsbbbiLnxqZ8q+rx
m13CjYvM9tUbppbVi8TkJ2E5KP5ycDSjr8MWDhhAcqi8RhilVi7Te9pchIZVjppfNtlNIyKBKWoD
qqpbYRX4npjI3cv4oxk0mw8WY2kuUEEXOYsWjckrQvqUIzDSVmNuzlnNRRy7HcEuPDK50fBX6FQ0
pnH9GVvOOnSA60TlE5whppqQdjijLvvcnojAa840gwvy3UbaAUGJBw2u18IVw0tBkQb/xZ7xiEDo
IN+DbuXcwXishq9kL1KroERtwNIS9S2toy6COxMrVxnat7SEQ4nAGEi1ekBS2F09OO9llM7YF75V
VfUtVLMPBigFM3LQjLVcy9EalkbE8zua5nUMg2NF6CxZpgE6HExj4aaifbzKbQWKC9GNAudZFSik
tMKmy9LNkABlMi+9KHyWMxJu0xhPuFU2Haxw4SGtNbxrSiTOzs7x4da1PNYEkw/0IVfC6vBe5ygK
W2cX6vpeDAxOk4nMgRZSw+h723ig9pmAvcSasRXoArbhSOJoVJZH7un3bCbxinALvNi4SwuLoYfl
NYdRE8CPE2GvqK2apdKeRIms4SIEbItdvcNd8+DZ5G/lQ/aSopQtI0bjSdBd2AEfOMl/xwWZn034
ckMshr0IHKbF9Ob7Tje3lodope2GfcgPF+5TOgQR/G8ZrUYfuU7YHEM5NcfP/zJNMgXIMZk5lquy
ldic9m7IiolKxQMzMhebzupefVyqkUFETLDhQPFSu8dxLm6h43yUfo8XiTQ5Zv/NtzxTS3Utn6Qj
1rTjl8LHQqCXTOi7zCGMMTuISL9oCVRJZA9Ewq5lKi5xGPDO0m0uBOnBX30/+prNtHobpWonEa8A
lsBUNN3nxXQnFe8VD5cY2709PXveALk16PZIA1nsiv4yZNFz6Jfmwogn5Ml4mlYdGU0Libu9Fe4p
r7CyT2IUW1mxUBIhawT+sk+uiRhfe7EHj/yg6TmPsZpVCibtefoVuUg9hJhzOT1phQcslQ01qSkt
G7oOU4NKvFShsZPWnJi/+etWgtDo7odJMNMWYtWY6QzI5ggJH2cCBXZaGu/DsPFMTu+NovXpA4CR
Asvo7E7IhwjwQLfEWI63xLN2HuvkUJo1l92IH/Gw+yt9AgIQR6yK9hidiqBcawILYAHQFQh5iaXE
R7cfYb4d4yY4Ej6y83HE3OLYePECDzUC6wVfXn1HAx/ecVihFCR5ZFmH9d7gusPc1M4jXQo8Et1r
4vTfSKiMeNCqJxNBuW4o36pBoKGGqbvqzVNXpSStgqjWJg88VarJazljXzQaE0ZPjLanRbaztDC4
AybPdkSVIOgu0Kt5IroTsyqm62pHUgZf6Z0Tu2M+HxM94YprZMPRssZwBA2TnSCuXAMRTdw/Eg6j
lSKXjE9p7RpfzVjkuyjU91XBTHVobZXYBVByHOTWwIDGOHK+Wo37MFoWKjVzElvXQ/wXjRAdrMq0
tvN9ObYk54LJYDcvj+kwmOtBj3ejxA1E+MmS7CJCewaGfPoc7rtByI8uYKDiCJALLeFM2cg7G7Tw
LjLsj9ixHiPJIA+cGUKSsDyMw53FZ6pl9K1kcecNDNvbcX6pPfeBaNTzhCsN4dC7cFQyznCoYWrB
c9CXU9295hjrFlLAiJH5i0vWrx/CuJcB3QgmkRNWp3zA4lehHytY4qxOhQ51lwzhPUBMg2CffhfE
dw66As/o79zI2AIW+ubO4NFwVwW9h3cuaJp9AkKH54s8MtThs30AAvyk55hVNW2b5eWxC+DH8GiG
mv/u9N1aQgJGHfHAsk9xXbzlduOuGwc7W8SqpwpYoMEHRQm25xmNJUc+PRfnSiKeQBYJgxrmsT0k
D1jo56Xi0PZqLtiz4hvF8Agn+kWPv6f01ZfZMIhdUp1Su3qPUJx+NWJhntWfehvDMGGvkH7qvbDj
HQK1d61BW1Vl082NpmuYOZB1En+HlnLLvpNgpfLJiEEgRibKc9LGxp4URaZpSXiutWI81X1+RbUQ
ofFJHjzLuaGfyTemOa/NLAUR1MTBsjNswP504EzkZEOAz632DoMv5hvxkdS+cQVTjF256sN5bdne
vVEGz6Jp3ieZ+SQwclToQxCyiFGkLYxVkc4vuKq+hx36LJ2SC4yuxh2IFBjJGNgrpKTB1inZfcB3
n7FPY5kJ8lcC7Tka8BzaE9gQMCyEIgbvgS4f8mw7Tj1NT83ZMlR70id6kIq2gYxl2NLme/Xa4j0B
dcR6Srbj1VN/XzQfaZt/yblLItP4NpIMsHLG+F3MROUOJTNygkZOc8xSMjr+uujqddPYR42PXfry
3BB+q9H0xpyCo6Hspw0dwVs4qUKC0xrlrIE8SBR0IzDPSc0JDuh4CDhgFHmONHuiv9EH+1lR0OJL
C9H8moR9fpqWA8ZhgGq9cadVsLCnOdmPGWNTo0JCxNy6PKAVp2mTZqhd9Vrb9VF7N/sHXa/NYw3B
rkknBMVxGmMZV/gEW6s2uTM0+1x30wM31F5XPY4IEYyFI3o5x2/wStHINGSutRys0X8esCoGB/DL
DnpaoNWvNJbQRLL8wcgaaL251o3o3h+madw75oOb0cGjjHsJlc+fnCy2yNr0D3kTf20qJE4O57Vk
9DYuRe+y0WqcrJCy2A3JWJ6jbd81ck3Gu1gGZniiaCMJenSPbea+hG0ybzIT95Q1LGQSPM8WJS/B
V3twi9U2LTkGydDx99qApZ5EOy1BAwXlMjkc5ZzNGztSOiSDFiJJsT844hCgANwBQ6Z/sxPYban6
BWNJwG6LgMftOCBMZumhRnO/TMGwKRK/IuExJ6vZmIOnKKF3MZj19wTq0p7t+qD3FVpxs4Cuj29Y
pQXlR6eM3o0xF+vMpWSsQop3qZQRFbyRxLEABwCri6A5QGrpwQ7XRGaXWnhqpCLKM3n3tYIXGhb5
mtDXiawFk0T0/LXAkMZBTECOR8arjhv7iNVu2WPW3+r2WLFOzxsSEDid5XwW/gSSopf52ke0EBko
qlUtMfERCjZr3+RPkJ3BlWgtGRtwH8KYfdOp6O1nFj0AHUncsugJbLWLFsoQZmOOVWB198TYk0Nb
IoXOj8JQxw6kMTS9E8yKvnm0O4MAK+hIWxE784J4uI3BlVuxdqIFdDGic3VWycRrb4LHZkhITJlo
iwZaepdY/REBdL3zk8wmwZRU9ixitK7CKvLUfXUNe+/l5RcgBuaaTIrHYsbEQCHOzjBG0MklxYTd
f0lTNEIGisGl3tHttfwRWFI+B0Scoaasl5XLQz/PZKogw+65EGIAkmZfXM06CYvbIgLV4SfyAV32
h9HvkRBzmh7oNba51i61fVNZr3VJr8aYXYAkaKRlgZWqsqnKWHaZwnnxNK94P8G5iItdWqKTyK36
RW+6fql+uukE2tq0SJHGOaytP6EXn6nDU0WWNJM/KmyJIdSl7ZLN9EDiFuoHKxBxBSNVYmrRTbR6
55zX2bcaNk9rXmvMCdj+aDbpxb4o6HyaPg2pz7nf/34b/z38KK+/z9ra//wP/vxGl7WJQ+QwP//x
Px/KnH/+Q33Pf33NL19yjt9wAJY/5F9+1fajvLzkH+2vX/TTT+a3//HqVi/y5ac/YGkGtvml+2im
20fbZfLzVfA+1Ff+q3/5bx//iozAFx5EXGat/7OQ4P6lef8Ii5+sQv/1bb+LCfzfhMms1EdRYGEM
0k0kA7+LCcRvTFIxzasQKyQthJn/t5jA+M0i94r4Kgt8rmHrvIq/iQnEbwSzM/+HIfeHzuBvl+Cn
j/K/P9p/A4R0LeNCtv/nf/3drF1HRGAIC2gRUlbHEr9MV0uXrI0JvMtiatMfjciJo7NsgCn9rfQy
FPv6zh3sj5rBUxuBudGGARyu8nA8JymMlzK//un6/fECf3pB7q+z9s9XhLoB45IQpmH8ojlonF4r
vYDtKZuGR8/GVJzW4SbFqkxDkxErdYPsR+qMbDPE2TOaVB1tGV2ujgAf1/qiJ8md5sEVjSf0dIwd
wU6kz1lRnjjggNMX/W0qu0d3CDe95j9obbIemo1dxysXwQ+0wfYwSd6qGZHcmvIfsldeDWu8Tbk8
oNAkW6DZpxICKCkyELx/2MDRYKq8caW2w3xDI5kvESHcRqVndIk2nsPt3HNuTxlsmZ8Nuay4dkRT
t0by5sco6MRWR4dazMxPA4arEXm4TlVcFe/HteQNy/i5615qMn0Lb9lLWlDzxfKK57CL3gboxF5V
PJdh9tyVsIOoL0Mf9NqAWyhedc3L0GhbrUpxSpNESBQ0HboURqaNzLrN7vI+QZcvV9hYVlhL0ExV
CKdIQv6as8BP6TOpkBH5xQZmcIcX2KBTncLvbGL08UKUy94+HpsDImZASF/sOnlGbPsIHOmCROsS
mto5MXmH/tYT1sWouC4N3onW968dt1kV8cNbbjxQn1hj453nlGfbGm7dRPQyndvL5KhXjm+jmjFI
0T1ZNhCktVBciZshOAZmncicZY7o0wOD1JJzvzbbdW8PUCQnn5I6oTLbYLRhrCirbZP0j8Qs3QJX
xWikzpfWv/eQ9qqM5Zq/c2z/odFNAPntXVG03+Yhff4nN7nSi/xZ06CDA2BW5ioxCdrXXxUubUz/
ESsWLErVZqbagoEJeKFzt0GeXe0x+8E1BxabGOukhhxbaR9WBg3WeDZlkv2+vv+0vP/5kXN/lZfo
6Fp4dOhaISwyPfGLsMMVFfTeVEeUx+fmdMNNWhpzORDxOlOUIdgSN/aFhOlHIy2fK58nUsGaigpE
07QITP+7XcpDGR3KKfkKCImeaHKhhjjZ0UCPuiE/lOcscuUtcIbb7JTbBmLDopp6cKot3VCe3TxS
qPy4vBogKnHkfJBocUwrHs8u3PoZyP3E21STdZq6FJKE9l5Vw6PKXDcKCvM4LVcwJghnf6gtbLMZ
d6nDa+or4wv0/8VoZs9kEGQxwbvts8VURX0r8oTX3sjf/vqzNf+OfK6uJuIxEuA90/d+JZ838xxM
0Tx0SjO1iaj6Em94HBHxU1Y/J1Jbdx+e095/Put1w/pit1zGEHVPPTj7cCRrvG4pNvMTsdu7MWc5
BuSGvvTbX79QJYn75SYUhuXgsTYcmO/Wr0IyrC5hE3kT3a9ZglOG7uUSt+315TND0wuTmR0xJStC
fy5qXwBZF4zVg8wJqc3zH3pOAF/uXsNxZ/FRQ067WCxYdphdSs35yPVdbNIVIjTazzn4mQFPagGf
Le7z50ovn0kSuUpbHpDjvzWBtYvZ7zkI3SIGsyZ55eOYP/ghEZ10dckVfLYz7hKjAAXG4uW2Jsge
eegYjcdd/EMmxamt5GOmbpj+3Qw8EsGD6KKxNBBf+pk3z+H1SiLa2+d9odlHDxH4yJ6HpZRJH8tk
Xd4G2Ku4EYtnghZ3kZtebPiGerd1rPSi7pjZW5sBQALRniYmrv9M6/QPPxCfx5C9nTtI/KJ7Y98Y
Um3iA+loLQF39B+q3iD1B/FSXtG3thGwN3l+Mufk2e7szaCJS4JzCebYtzmyMvrWBDe3/VFnDlpz
0Zo0+fHXN41SMf7dTYMSyxOcWyjif1VjdV7rmoXOWhEpJaCPjtiqrqHsHqMhO3l09LlZ20M5Dzdm
W88FFvzEgs/jO2BwtPaQddpd9n/ZO5PmRpYrS/+VttqHLCaPYdGLwjwRJEEQHDZhSCQR8zzHr6/P
8bqsnp7UkvW+F5LJUpkkBg/36/ee852W0JKQM9WID6iZlqFZrr0gPRCcuCO/i6PHNzeTqd9ss3wy
x69QA8fVRHcrzV8KJToWNmaxKbo1o7mB43WMWu91sL5ziPMRRgR5ZHDoEIucfQtRv+ZEvqdGT9Q3
j2Nb76IxeWldb+mlfL7IJ+OImQG37QMavLUSF2fPA1Nhds/NiG+1KQCkkocUN8M6AK45+dWqt8fn
wKdz5lfgcLd99c2l9sdTV0WcXHIrOgrNwu7BOyqrXZHa54w2epQMIO/jg4y6DwWqe1l8VLa5ATgY
z9y3zC3WeYLqGNrui+62JwKOFzSW7n4dHovA2oyqt+xYhJFuvJVl/m8OgX/yverUpjZUTsu0TV2K
//4kMXSTjGyo1OAMCAxnJksJOmkvyE+fHQvisBsb/05T+VeVJzsk6RWGI1CXIqe1/1J5xrQhxdSz
khyrAMKvLTSD9LVfRkyDitNYS7uTHslKpX2qI2ITYgQBvsL0Bg2OplWzf72w/0Hi+Xg5jmlD1cCL
bzryyP7TBxC5ZFoNA6CFlOWai/jV09qPycUunkqLg6/nnyYdnd6oP9KmcP7Nx6/LH//3FYGEl1oU
4roqoPL85fMvfehdis+pQThgNdOZnWpRfHRjC5i6Bi4TGCihAZUXvo7MAsAim9S1dfvRgqOffFCi
sVa/qwOD6TiClzQm7GRKP/UzXVkRQNgyy9XLeV9OL13r/LuN658sHsN1BMpQQR6JEH8p2fEU4rHX
Gd/AOHiqCvu3IWi6+lq37vQA7Yaey9baiDdePvZRSju1eBJeMcfEQ/DNReNRw82Kw7ji9P/XX6z1
13Wm6bZq645qcCzDV5B5xH/+Ypljj4llc2lXiAIZRaDN/EsWiAHUs2AoPCKsImuWTvpJqy1B2gDX
Bnxxn7U+kqiJcWUwlV+47A9KHFzS75b3QDWqqsyWxl1QtdqcZuUWv+UCYQbCHBPpSYePdfID0hQR
Jo9DP2Nvx9UBWjo2YVipLCRFQQVji+iGzTenHskOXgRVCYbbEm/3veK4s0s6ylCDSET373I55CVf
aIqUkHhsriNdxqRdsRdC57hQU+WXHlDiDh3FVVS5r1kbfA7yJhMIBg9+UMDywpZbZ9+kWFGZ2d21
iYjs/deft646f62ANIN7Mzp4LpZAJrTHGfKnR0nra4jqgoIuSUtkdtlh6m1Wo85M2rO23Hxi9y0I
k5tQr2o2PqU595faO4eMGPOpgffD/Yl0XmIqZyAi7lHVnVQmbbNOcN8y4ZlVpf3bfC0L491ujc+O
SHOc1A3aDqYWCVgHWpYFN6zYTV4cvjiDvYTWa1AtjaB84iY5B25oaQWxkZ+qHDFV7IrMxqXGo587
TQz0MXB+pcxb5sz1tJx+FiaT1BGkAYTTdoNOjrSFUrkFNtcECiyybRnXDQr5Ga01MBmBTT+CqZhH
1KJzxS0xfNAamncDQ8y+rgy2eil/yCcEF30BCp65tEvgBlkqYPKi8U1U9NT7AfQEOwaY9dKku14A
uABViiqgnmjrIfsOrQrfdR+ueBsTc/Fi5aREdA3tZ0b03WKyCtCaeXw2wIXOGwctn12kMEGSZzjP
4aqzYCtZlrstUgFNbtTg3Ifu20MiHXW84OnDtmyd+QnuF2WgJ8Y4md2JKJuH3tmZkrVBP3SZBUW0
soVLWAAaZ6zMxSlPnHg3xBmAYxPmhkXWcMQ32qljvMPwuE9MZvChrrxbtnGtrPJDHjrynK/b6tQo
bASyeHY8hbVdTCY12nMruEyYCndYTdaTVjN9OOFw0uPkG2j3AcbEps8NGtta9p2y9vqhp+fYtydZ
CxBo9Sq1rHrDdxaV2SHQRcdgEWVqBSW1wEKm8WSVcbNLuZvBUo7uyhRAjQJhkbjJ3D00HShoUuKZ
81k8glyIAX4U8om85ZM5D4r31orQ7ujhrdGDBXlFiA7CW6qIZdtBogowinmCBn/JanZZmaoUTAdh
eCuDci/wJrVGdpA8IisKrp5e73rBpm+KjQ7aqtapf4z4m/v7iaHizeTi7HTpSV7EE6c/Ic44TQD6
s1LKzlqVdmLxLPKMuSzvq1WSb3p/30MX3QODVIdUjGsvTI61kfGkVukCl+pr2rYnnbCxZLol8Tsv
+FzHFTg4Vh0JRAxkiSApVedNnUplMSkrtVdJ6InJMmZkGcYDsrG2O1uTjnmPb9DV6dizvUlKMNnI
8a1Vceg74jvoEbKi7WMrZE2KXE3njsaoOKmJBcwOkZ0vx+a1poYqDeec1t2HbKio4w2FPZndIGtQ
0LYnbPd3u3PP6YfrYRWu07Pedx/jkK1jwyznJeUVMu9tjJcOW94H1pCNqpqbMemvkcVANjg2XXir
YzaYJDs0eEW7Kd4GiiF1Xi/yzxgbfMjy3xqBWucVE5lwHaB00vyD7bTf2shmn9NWlu0kpLqnVLZw
nMZY9kC31HoiwzHh0/eN9mSpyVEQlGoowZblRI+LxKb4MxUO+DaXBrl7jqfyTKb34Jx9lGzy5fbe
yDPjy3px4LRnDAl59wNh+ns1kYpasuErGo2Yqvkw2n6pdGAw+cT6sT1lvnuWHbI4yA5JiPzdXRPJ
BbCS0jmn2z0hCqFDPZe3/hy9XaP9YPU/y9/qdLmEucIsi48spEhR6eJDLmneSr/bp4wk6ReZk7VG
pojAGnC5LF/7MeEqNmI7ABbHPTHkBhXl/UnnQ9JG9ZRY6UtbR7fOxu9A/JdBv95uuNP42acWwG1X
4pu8TtBkPFGhZVAXjZcm4HZc2cBdfYvBRVXyc9OR6ULI56fTkmNDeEvcUez1LoeEHW/MCj1O1FDu
5335rOilDm/L8WmsDXAGB2L7MtS2tWcv7Dp4h4pdbTVY0EbIHauqG7IGM2U5ILc8F8m7oo0jT190
g7PwhEAfS2fpZVvg7c8aK4/8C2IZ0LHuKRozBkS1LvDSZhqhtwjUA6TZlTQH5Ga3b1JHXwxSD1pg
tyAJoAqX3dR9ZZEfzU0Pa0oftohYNbK1oGquNdvJ1l5R4lMG5KswI1zFjt8slErfKppPZ9aJfkGH
+HwQytOcQVBZI4v1EpJ/xhzfuwtBTWuaZWpUxN6814QlbB8vwCOxdOm1/mowcwNFolKvnWLPwRTv
4IuySalFOzd13gAStShJ4kUdXywY8VPR1osgMkxiqGIUzRxbLSgqtJH9c1uK18aSEU0K71ipkzcG
eLC0m4qgUYdW20CyURYp44pMdndhKwVXJ+PX4wWJof6JYQAvtI7EKqruxVj9zqAubycbwUYBQQ2i
HJ83yaD0diZ3VblQxKFkVtvO8m+jciRFQ053LGB/TfMapBxWVpAlm0wGWU7VMcaov6m96jWnP0tg
QhFCLWkn5C/9zmVHWDHHEvMoRwzIrDveVOAlBfABf9LHtSNHoTVtdtPB12xzxIVCr1cNMEszTRHR
R7w2PwsQ9vvCJ2gDYkGsAZFx6xrOjlMTmuY+2wPxsDGXwhi93KLgeWBEtFNsTOf8e8kdZFVN0bH1
XA1MXg6OBYsDLpuS90uF2CnarQimbzfANdRm3i23VDJGcxtXqidp2phJjE6Dk0UY83pwx++c4VUA
nIbPTe0PrYt0FgYvKaWTH9LFLzdOP4bLIu4kLL7dcSI6zO27X9DA6IQYEYdsB24HovtYs2JiUNjQ
IAQg2ycB25oKL9pDw8OQo9bLpImlRLB8QSp81xgVaRGrJVdCnEial0vskrtVeyKW5QgS+OR72wC7
geDBQNM2CTpTqrv4djGCLUK1nFY640woYTy7BKpxkrvILAPLXIcdCmP2sWtqiffaQjcdul20ze1g
P7BI1nAwb3Rtd2BN6ad7NuJMlZlyYv2GEPHVyMYykKxboIyzsU2erGo4pfFLVCmgmELlV6qq1MwR
BoD47k/JudiSuOoH8IxpbxgD+cd+/tZ0bM4NDGbO07JmiXE9w62Obge2C4FtAQcN3X+gtzAmT3Bv
vxsleREZh4Gde9tMRdlV+7e25fTNFe3Ja9KV7GgMIyqNIozQBXUn2flCsM67psPSjMneiO+g3O7y
L9oQAmfQEG+9ndAGfRq7jsmEhOy6VLNGwVVhTOa1yqRVIEY2OC4fTbSJkiKn+knsR5u9P+IUeSY/
4zvMi1UP7M3w+eZkfRUoAtd//tLYOc27GC1yeK/tAMR3cJedC1fjVC+IGEAOxkJhyU0tBxskEHJI
vijpJ17GOuos6mCSNbwwvEOQ5yxwVkOpDHMmXIshyZ4Aqr6aognmrdc/xk7YcG5TTuEXeFwam4zx
iqm8j2H2ZFbBzRjDo1Xl/dKxt4PNd2VxPssWdJgz38HHM2+C5ppNQCIJOObeUS3qARaJNe4yaull
zc4OWMfmYgfoPtRYGCqOClNlFSS0IbL6lvGwBbL6DOnENyzdqN3LsYGI+w+Pz4vZFHVfhRO8LHnu
nXydomxyOaXTJDmOY/IYzuQpZaQsTpvqa6q1s2yCVZ7egzNLX1xR7ToVxxSftpI9qw0ACznIDStw
PToFSeffBcBK3baedY5kKadVbQ0iJN+uvMQVWXDrxLAXXO4Duu6xaXPc++/Il1860T07eRhDcdBQ
1wyM2EVD7ISVvpUeb2eQNUlNXlWt/AydRYWh8aRoXCFVOfGS6Ust2nZNOJg3mPORxXCQ369snsoX
I6dCbaojKWwPsooamPhAIqIutbMX2Du7JOJDsgPWR9mOXAfCK/CLxdTwAJW0xf1u+tCNXdhQAmOE
cLFvkvhyHlr/bukf0eDywPPAompCDGwfYCs/+3wd8RQf8P9TTlnBHR3izAjTLUvu0PLDqbOIa+cv
6NG69cpjVwS3kHY7iga5lMPbOLXfDcv6MQmTkzVgJIvIbp7Y5tC17s2y/dAb/923qNqw9b3IB0uE
vA4dz45aHeV6lZfRxxctHwz5hT6KNOM5det9V2ZH+dRCd18pQ7IPTNJ8nGBpjjRrvCj9ll1O2QD3
cO5FNXOVRn8renA4iH7A2Szdqj0FBHkl3Ig1nxs+UQapMF9qvvK0rtbCpF3ZFhSpFznClH8ka844
Tb/l8yhbY3JyqOt8RLkebT10xAyUvi2uMtpEBYp3T24dspQsnObU5lCa+V3Yq9fyYZezTw7vk2zu
O1VylO9PreOj09Dhj/VthyZyypEuFcmd0narZi9qFM+iDgWSOnlnxSrWDaug0dpdbCQHo96nTrWr
5TBND9QTD+zIkgiWWeySgd592HJumxK6qLf7oOUNT80bd+eLbOY/dsYwyhCGi3PIkS1MiJXUid8J
7zcp2P3yoP7waY9pkb/PzPQglODW4gnsR0ohNVvZICOt4CUbvaOX00UzFwRKbIbSEHMm7xu5qeo+
CSNGuqm4rAsWgPDsc4g4EyGbrJunKj/A69tp7ndN+qyMHFEsfnMJ1QwXUf/RYIwIfP1A+53JKF9C
4uffplHt5B421C0ZplTI8kO2VOtcTd7MyJxzUfK42UH7wZjrRfa/ZQedgPeb76fHSXfPSs8nP9ln
OeMtw4tutN9yzBuy7jPlIxnSx3wLyTsruzxX8o5EFR9wy3C555R4H4okPCtyq8r85MWd2OWMmIYz
Td0y7/HstlQUDaejOR497U2NsCPm/i0S8c1jQg4RngA2IzqbCL0LFyV6/xZNwyV34SDr6afQNw0t
Py7D+L4HhwBLd7roVn8ypAar6Cwuv84ySnJn4Tsd4dHZSpXVhIuSivDAEl/ljsyaEikaV7lIY/Lc
AEIxycTxOkrSQPT4Mm04iMF4dSIQNllMXVrWuGiHsHummX+kaFv2AkFTwyNqW8m4DCNZ0AgIR0Ce
Mo2TOI3abeaFqN9pwlUiuWbqLzdCLJVxvTDad9QXYGT8ZdTwqFhGiCGZHyYq5pTy/Bl8WQwrTIhU
q8LmJAceFvTsJrfT5ePVaqgqZ4YyXkKP3mtan+0qhp81XmKEinCfL7bCu3S8TTVi70sEZink/BfH
V76M1FsGNmURBw9ITNWiP0mGwhGVZDOnhMYRExBXXI97hqAr0bfPbkAJXjifiAGBh2DemxnwlKih
LmLoTrFRQPox+xPNKrBoXD2mEENoXXH1ycOrRUTgzCOPCQwYe7NiHbEnkfJKUIalBffCNTbIySki
u3ZFS+jH5eUpevsBp6lEQmF5i4AHE/r9ojF5z0rh7ELSd9ksv0hOw05cJNfeUGDVibVmQX6CtQPH
X5kXUfQZIyeeKT5xFWif1xWuPAI3V92g0JJ1PW+uCkyoDcmVmo+u7vFS60Sd57YFPS6ivRkRaYua
+1tkWG+jMJAe7p8YDMa6rsP3min7zIDFTOKOgUWBAGTcygtRNeiKDdJYTava5DrTBNfuXxmFompO
iOo0mWN7JtEZpd1A4ecCOBHFBPDp0yI/j6qRN2pjU/PrEXl8Sdt/7DC/QNFWpT7EezsmhbnJAQks
mGJXG29Qd4Vg9zUFlzDOfw1fq6Dic/tFSBKVXSQwDZPhquPDnWkQ9VFGFvvQhdP++PXmEL4WIvnM
4BwsYY5fbMTVXcqbUj3cSAl4I00gUMlw9ESqChw+8J5Kt9TnMVHM85wiITItbORZ8vL4GDSY62qs
ZTQTakbNBcZTvyb3OtPfQP52CxtphjvG9owMBZZiQLBNGdjFZrL6fq2iDZ0FQXxJbUSdqpWsp8xl
4Se5PSu7aqJtFJgkmXmHx5OeJsZvNy5BNKbjoq/qQ1LijMb7w3YphiN+Ee5/7KjMmQcKZ1uDXIVE
IwTsWYdQWkMNTOBErDWB2xO63WgBtA8EQ4MgpuXBqUiVVUoAUx76aRNhwCSY+fO54elKAvrGOime
KF64NlwTpdEXIxB2W+VwItcGoFEdbBFW0jAhRJRnHJNiGD6nFfYb3YcrZZLoQguDWAS5JdEgVG2g
hBpqGlf4N1RJlDzs5b1sxiDDkT0NnAHukujaGhP1EmTyY4PjoEmTcdFCVDDt4S1wVQIlC9idHf5l
RIDfDMSsWY9mL8iUeeyH45I4iQ2RBz8xmcHkt64GO7xm7M9zvR/3kE29WemQJ5fiiwApXju8piz0
PpuaSLAhQt+jb5AqXUiE36RC3Yfh1R1ImUhg/nI9xPHOlMDONHWhW2Cisv0IVo1YUqZGtrUzcYNw
J+ER1nlE/vhf2ZR+l3hXIn98BrP/7STWsQOyyzbMh8No/FJVP5mIro/9HkgeNjHdXImEB4a2HlF+
E9xHhM9UB43snTrac9aGG1TiF82N7uR0yMy35KorbDmis44lgR2oNlepnpBphz2wYtuxqvQ+tvwQ
6QYJ65KsKX3YL0qilw3BH5N1wWil/fQbMPnkCxObFw8XFMU/jWmdbPfoEXzHQa5e4GIQ68c0k875
zG/7S8pt5LFNVcEq6vyDI/+1E3anUFg7p3VX/kRtPQRPba7dAs1Jl48PrCD01sRbg03qOmjRte3k
7shLgzxAyqEZ/oROzZevc2T5hIUFCR+p31IeI+W+y6+TOCWmTzsF0icAapZEgQHajl0eAnJUtVqc
cbS9uJ56Iff9zgP2WTjD2ur5nEzO90xjV81HDtclEqN7o6cHj11sUMeLB51sEXU0jJTS3Cihvleh
3c8eX4oVsczkDyXPo5cgKyk5IgpZHjU9r77uL+pAkx/LWEnrO7l7rosGDjph55LmjcCODb2Lr24V
UZfTkeLl1Ta2ec58HV1HFdevaMewdVQIgbla0ELtlZ/W3IQeYxTV9tLlpGli5gIn6zqYgJ7H7Sew
sdS4JESAi+Zz0vlO0RXfPYV4gMxEeeEwuqLpJVkW/suYd8+oX3+E4iCLJ+BNsCOrGEVp/Sq/ENBz
NpFmkhOOyvOBUNyyMYvINxzx5K4TU1+0qQaxkdCcrj/xpHmPxcGoZOPmoGmZI7JWQSzNVZ/EVxV0
ouOw8zBg+rJx5o8+33be0e62rT4kyJPMEEUZ9ug1rtyR3nDkvisFx4hTVpjK6DXKaaJWtydN0xER
msOB5Nyj4kTXMrOPtPkQb+vJs4lvjzy7cAdD+6zn1S2pLF5DqXLH5ljhsHDhDqgLFAd4TGyOUfgR
1B0BGpaqw4Hn8PXgUs/mOP3BgrurOvehWwTFYSADWFCxKSD0Bs680cSC3jrMJl11WDk9i3UKy0+n
W1kTf+exlB/PnuBi1tQcGrqV3mXtxwCPu2SjnlSt/90amBIwv2ZLreJkVsZoXSB6T3Vob/nEJoPz
Qx7fKM/zaZHKdf44xmLuQHNC0+6+Fd1Fm1JwYQLV8AMDAX2l0UV/Se5EriCzNPTObFQaI9P5YxWO
Nf+XG0ZXe2SRN1EPX2ak45Fiurb4CbQcoBGH96Ts1DmhmLNwCO/wyX1m0RgDQwqUGIuz137Tglk1
ZJPN5d7gVQjkcQelWU1Ul3ox5KqtOW6nhASfKWUBmNRX1RTcU2fAQc8f9NrS1JlGNdHQrYuG/Ssj
VilZNsWQz2tIHp1YlaajgAnhkKAPaBNPMTeUArprqF1ESkqTZxYLIasy38+ypUrrzYBtvR5sd1cA
IepaTVuRDEq9E9OaoYzNF5Fysvzh03HZXh7fEpHatow5mUdJfDflD1M0PpaHFULV/Htk0Xaw6q1S
wO4r9HDhTHmyTKHlgoi05mmmByubzDEzDFePAtLw9CdRxgj/Ulr8j1eXlcXKgMau0BoovCGjY0m9
6wPLqBsi4ScYpGLkHjB1gsuQRkD0hH5mTW5ZmNLV68f06jbU87URnkXVPRn0uIDE4zoggIOH60Vx
p9+PVS3L2MfbGnRtI4bx9PjwG4PAY6fgBJiMe6VBHih9njG1Dtl27HYeqLQTU2mXsG2cCvR3d6NJ
MkBs0D4nG7Ku3HPUMHcjjAsWsanOhRlEUJzI/0IS8zsbHVn6cHFxK/898MMaw3Km7UFKbmwWNQmA
A9Zd/V4HwH7g6npVlp9zWFOmSrpejHR/0VYK2S0DUX4wPzGnOKSn5ubex+QLgMjeWdyB0fbD7tGz
9rvCoCqTndx1rKtfRusvcxzyM5VknSdSGrhAZDd94PI0Ah2DQGl/2FNymLySF60x+zDx1lh1jCsJ
tIkrR4qOxhvNKgzPzkdGGOK2HMmhmit0S5Zujv+CUXDACA/vQhf/oY2tnURfkHhFhW5YW7J3Ia9X
1aJU3bNvM4W2WnXvdjgtQq/7aEMsx6q3lfOyof4GvRPMyLjm59Lx8b2VQTgPoZNqMf+GmGOMO1Uf
4MK4dOE9j1YsXFcg+S7QkaDIV6VMeBfqicYhNKqWw7tth2eepavppqvANxgP99DakwEYirdqPRMc
EZPGJFTJp24OCWp1VnJAqxennqoBsQhSFZZoGu90rbtOMY3j0S6elIiNIm5CxBmN9RoPeK+08cl0
BgUrv/KileFebqmxwZtQ2XKqiXGbGLGN0cL+gxSmsaRqV0N7o3K16LWtHmG4c+QxyzSTclnt3tWW
bS/0WJTMHYdl3zNaSySyeWAmgYoWkvXvSHdfTAVYfcICqXJRzxw5indUUmRdLqcdvtWirLu5aNgJ
TJqnZtW+9Lq9NTyDotVXzm0I2zksqRum8FdP8u7Cq5SbP037saHAbXVmqQWh9h6zZYBF/Bh0Lysn
rxjmlDv8NBS30GsWuQegxzeD14iGTc/dJDWLnQjgmZXF4CwCopZTTSOSDNQJ3tlqGAS9FG6Nj8mH
5yvkcAe4UbqQrjxKiXyqzT8mW4aCipsEAWiBHust6fy3x1bkmN8GtHUcjLivmC6DsepBpchvZ6iV
Euh+ucsU4iUtplh6gmUmy/zvEW2chFBd3BB4ioUvKqLxbwH7pYvi+os4zZhi8fkpJtjoEQpMyigW
d6V8fTzOZs9VyIIzSHPa3oQR+Ow8+SETPVtjPshnAINYfnKTr9vyq5bZa59Fp4v1Y7co4N6Y4M6B
Zc26yf3pWrGxDIp/xxd7H1k2fYEPooIYpDTb1DRPRSr7nWGEsji5SwF0p8pGHDIBJYIgHfAV/cf/
mE1e/pCH/Vm5/Q9EPiiUNtYR1yTwBXH7X4TbrVnHQS5SmsQ5FxMG+VzS2m5pp5gepCrgca2gIfiv
f6v2j/oefq1pCUtnBImET/97RZUDwI3gEuBmj8nyyp6M04wRoDm9WS02WVS8hlMksz/0yv/fhnQe
i5///R/X3yn0lbBuKsQhfxc9ZDiSifh/NyGduWk1RAIo/wmi7H/95+/Q//kn//7/oE31v5mkEuFE
AjekIjX+bzOSpv4N8ac0IvHfGiLI//Ei2X9TXQG2VNdMAyinfDH/HVwk/oY4R9BnsBigCQ0w5f+L
FwnLKCvnTypIQpEEB5XQbU1wB2aw9fcrq64GcEIaznR0NGhrrGBm9xxZVepd0OUoc6alvVePOzcC
BBW3QbbB80NI2BIeTrNzTfMdRcuprYU/T0X9VPjx22CFWPDNXYR2gpFHvoYL/wNGOVJD8ONudrNK
AgMGWwozzILhc2rka0wPOEnrLjqZ420iTQQ833SKx3GGFdaZU18e/Xh8h0p2LmznE2rTtYdqvbFb
tDtuz3yDcTnxeUumhGKHjeMJUOIvU22dteejiVYn62CO67D0fsK0YFQsKOLjIu+AIgF9SQItXOdN
fovTKV/6lnJ3dOJdsJ07CWkVUXTyyurJSCKUWSQbciXHETSp6tLC1txPQIeRs+6LkAu849H9sob8
kjL0rOMmWSudMScdytm2eXvM7ApKRfdimSS0dUb2VDjTKyis25Cp1J22f8gIjBmr4MR1MOf0IAHG
NMZr1ZXlooD9PnxWSc8v1iYNFFzMn+Hccnrj5vTNtGyNnFRSKEW9CPBtyGHUyGhTibje2RX2fau0
vukEDqhf1pqX7TUr+B2bw3sZl1jPAa9UgThAByAzd4CKlAy4puv8tffyj1p/NluVQcOIoVLfha59
5z8vlpLvQk5c6EfWEWZjtQw64+pCIN8OVvtijLStOGnylXCemil0dypThRiPxpIsLK5N3iFNSYBo
mvzbNiJj7SvW1lEGmTtpgS9XbUCG3hvRQGDJAQl2V8Px3iAjqBAp/Rr3vs810iAuMqntmd6jmslL
PMiiSwdy50zI76VG67ls80WW5YJI2lrq9Ma3tMFsQODDsqXkbB0g1KYVHXyHfqjt1kuiMUnTMVRz
q3p6NSP3tFxFW4a+6RKOI5cJFaaTl3AOWEP2lRZcCFu6ilOWtZdkZRkyuyCHucISYWgwmcMscnjn
YdJVe9Webt5k0DBTnRerpjD3kumgQ/89tB2mYLPcAjPiq69FmpLj+BVX4Qax7bM5ub+JJAY9OM+E
Ya9UwYhMH+Or10RfuBe1FXepdiYi0mqC2v3dAaiw4mrJBvDZCW6Qdl7iK8m6c2wRMDFC2l+PTvYl
aETNx4TvARgAcZfqErQo91nyqhaVrntHXVU1sGLc27ouehp1iTLiqqjn0L5Gm5AwU8YOBBUZFJZR
LxuLZCSrqfCVW6R3kNv4XpKNRsOhIulb9EeY8PEc6/DOGM3VlOiEI/oX+JQQKkrgmvD7KeFpLs5c
gFGBTi3PnFZbCyIv540b8EsDRd/z0ZGb0iDib4pm2Q723scVEQLkn5uG9zJJ3ZEfTzjmbfrT+W4q
K4bp6CF8Polm2sjOMZ2jgolh8lU5LeMujehJpdwhxH/qHYJ1Q4VqKWQKyVXQvdi52q7Y7elcaTwH
Xsc7bCEOYtsjL7mX2PQQ+4jmYbWy1lAWok3LwBlrdLWcYlBWbs2j1RfaWrGAyCKnI26muBgJLIQC
OujURGQCx66z0GKL1gW/I9JwPKMJLDa1UjzjYS3gJ3oXZ5dCfUd/0g1Jh1M7vHoks4qhrU+IgZMX
X/+qJ8XgIp67u9Lpklmt6PGmdZgXR3F5YJSXzs3GyDeqCFdmyiVNdrOYKRMtEYAwobIM5upaIfNz
2ZUOfKKYkGN/LN7ivj5WTWdsS6VW5qqeoIiVDwskx6+8uAitBQrXGwIiHlA1inv0ZEmuYDPR1rR6
AoIT6uA7YkMcgbVy8fFt/6OuiBAjmYHvQ0clOmI+s5/RDIcYj4TgA+TuZdHiAHo1zcJR5AhfWKFD
45OQEld4Q3FseLTdwwLtjeLRDCwGIELhL7C3THUaxV/aZU2fKXzOTIhf4dR94HyGElB2HVqnxFtq
E4+049jzCV7vLFbjiE5l8Tl0wy94vs8QTjhpvOHkGc1vo7f7RWajvOtwapGQUSy8gOcAAFHMg6//
KnszWASwToYkvEfM0LaGzhTIvHe4+2blJAygaIc44rCDp4RiZgyIKRbJMwiiVi++oJ1Cjhye07zz
gK6uKxtXGrCFVctAXHVfS8+IiZhIrj5UkZmoy3heNORA+NO73iEOHEtZkCeAi/Wu/XBMlRt7n2yR
rdEmUGhMmRafNqmF4yLEZIVixKgvqpJv0w6BA5zibM2Orh0Bdr6TmwO1UB2NJS1WcpKLhtCxjBVj
QlLwufHAqXGDjaWk3UKNbeKU+1pbJfTkCj/aVE5mLzpPpFuL8Kgw7xaeFAs7noreKgytJwZ1pX9X
6n6AfIQy1ffsclH28MuMIkDm60F6TCb6ObTx/YgAumkxVbq2VlO8hmOmx29sDl+Grj/bhvUphH8R
wi2eXfIs6hHyie/zPJFKs7WGV1UJvlTFG2HExL8MhZt87dPZM2FFBb4lXqPu2vlcX6u8uqZago48
4K47kT5fhN0t6/WCpEJSsuEhAifUpjMoKlRsbrgUTnZKx5aRoIUKOkIt2XM4mB4QaGhK+gaZxgX+
Bxq9YhMN3vMEzVCC3Pg76HcXBPPxNapFuIgaYvgi87dBL2AxxsCPg6nZa2gvFkYMPq0WdIqNViO9
y1d+ROWoq8DTjrlDqrqvHCu1qJhKoFPP/Atve2/qNB6LyOLYyxcuBylGioAslCrjKwr1RS9pFpr2
ZbWMcnUVcO1kcJSWKscO12zVG0jFjphxqmxMc2zNAqUaXcWyZNAxsvBgmHEhI7to3kTRLyUPYrJV
wsPgude21oen0eIUdt1qV4IdTLsWk0JChvN0FWFJvopFrHZW3hy7+vgv9s5kOXIk687voj3KHIDD
ASy0iXlikEEySSY3MJKZxDzPeHp9iC4rZbH7z9K/kWmhRbe1tTFJRMABv37vOd/psvohRj+y1kGy
kogRGKCShLyrmO7R78WXV42LQEYIYcfmtQfGDF4cIhJm9XacxNLkHbTMvfBOOR2NgKIAZe9zaO3c
0cRtO7ctvFQ/RxMOlLDE4MxGAK9nPZgWTtj+aI5G8ogHGRIsXEZjdN5qgmLAr1KENIT5BqzqcJ9r
VQq5yX2Q2Qy39lKNQxiinjgLT7pKjEPuxwx642DciZaXYQC4aOnUKefmiM3RcgpwRHRpo3RAZ5qR
n9REwvhWzXrsotg7o/2jw2YkCCGhh5jutAqlsSGmlIF4a+x6wTiwyZoTEjwPWCBeBPXctFW6kGMK
u9Rt56ynhZmU2jMELkPSAiAu4dJbiQ5Kj0tRrAe7GvFDUPWApn5qZuULrSt6bzgCWCRmtCKlr9+Q
rvbCSJNswvwwjtm+ke2alMdkbcTRfdFRB9Mmx+dnhsvC01iRGskBqUggMI77sMYUJfNk7xB6BMKO
Rzks83VL1bBUjXOa5Ei8Cn25+UEAp8fbQLLGa/cifdSfTWJse9rrJORAwek/qPypuszV0BkomtzZ
omCBLmKroZRAZIwmM150Tg/aiGw0Us6SeD0k0UcisL/nuqbv3MrZ9L1ALGHNGfMquEj4YMT4nfvU
JY8ziwb6leYasHV9KDUY+G3fGauwsN+8DKZfJBitWWOJ2nbOW8mqS2X4T0kGmNvAnELuEMzULtHX
oqbPGpAGaisJmLN7RnwcbW0H78tE7jzxxmSolh3q0bJ6GF0jIUORdmblGivpQnTWzHmxOOqgesPY
WYyhj1m50iT1fJ8hQomYqIFBgTuaCmoM2ytWEpjKmHUCGbO+k6bQNonborljOaD32lXTAIvbgnFI
owaHWhSTHUmuWPijsUZ7x8aylSXVXmB0xcaYeJb0WKhd2TT7ObhtNUbXQYM6942+zvGsJEN07LJD
5NmEyUSBD8m2PNcDJhdFoDr7vLkZMjDLjWQs5vtsMEyKU8sMthUnnTaLk90APm7ymh8icDFVqHGT
5Ea9iqueDlz50nh9tezRTqxsylfIOltz8rKtHdUHR7MxLCJOjVL7FDcFlWxaNQ/NbPM0M9RGqdm8
Jm6m3Q9+dxO2w0HZ71laE+ltN1DXwxnmipbC8ZqWMWZFtAZQdfSRVbV2SDnz7GaVhigOfY+svtTy
SCANwfB5SaQthozJZp2JeBtrR4VYAulV6C4z6kRygXgHovJRCmKXN7dyB1j5jvCCdYJeyRizoxsO
C12m3bbnFmNRBIBVOcFGtV4Aaqg+tHlI11/vV0nSiptooj8XZupSlnZ9iqQ8VIXY0Je/QcG0Kd10
GUbqZwtHadtOg7EMi/IwdQ6le1VTCdvFioGYzwGJBUs217Bm0aAHKJsDyidgAgkAPTegtNf05Ejf
ko4gewznM4y9Vk55N2Q2xpbiLtKAFdYK110MwT9Uj4YV3Sd9fF8Kw1kB2004tUZnDlc3YiiXSazf
YprFJR5Qwo45Fr46dzaAxz+0OFuGdeccuxQ1CoXtIZPNdv6Pawc/MIoWy77htOtUMOOFcQflgGBP
oIYLFLYMjN8r6TvHmLb6De9UPgwZD4NJM7ctIJTonrGYZvNa1Ze7yE9KFmvRr/MatBAYPNAF084B
jWbFTXtn251clqEF5lFR7UZGtSd/BZSi430fdW5ICcyWLZysgzJtMRWhQkDot0ZUx8lE1e9YGg+V
39JfLtN8E49Hw2K9IgHao/5gfBgOb+346WHvhnduzzKrYtW3bXHoUvWT4NoltMjkPucMxNnX2TGV
1pceLIwlNPBsndaci8S4Gekaa3m7Z2zKLWvNn3x9WPwLaAC1g/2pJv0ptkiGFYX76g6uweiNj1rl
6uQoMiRBtjwMzGiXRVhAzod9uDMyi7mh933gJDu9MIxC1BeD0gNKpcDTsE2E/mYMSJ9T1ApQ0vDp
GgBYZR+M+wLekmFYH0HA82bQ2F1Tuu2yXq60FIpFFExvYcVj1FrqBbkHnC3S0Fwe2rWM7ysY7tC1
0PUvOH3Qnh/aQ4k/fzGusmXlOIADRdis4d2uuwKGVmWBuzRrkPZAgxNUUU4WkgBjtGctHt+KFqig
L1/jPIMtR0xEGT1quUXHI3bJ7PWYltH0Z8ScPqsYVQ8E7bua7aAs8mpp65y6hpTO16juESdjQ/Sm
+5FuxjYfQIOKuXYUxBvXDGLZRXj2k/57nlgXJ2NAJhhCkjscV92LV/twuDzr6KU/e7/UCTcl4Zfm
1DLXnIPXGP4WDTtlNXqEHEsNrS9sKSjDOQOpN8eLa1zPiFT7oCeQtkIKCIRPD2nk6IX12sdTSJ0L
aD4Y9rhXvznEzRaRLNddYx/JrXxjxJGszNZ9hW7+weG/Wfg7c14MMl/ZKW30drzHin0mMfot4gCB
4OOAvZhHhrlmMIwMwPpVpxA9NsaTGY1HcJXAzFvtjUlgIm7d0CZKwNp5EGdRfI/nVEdgYzbDHTfr
c9ZCWMRHYHnUAZMufEsYt62NaChjFhtE3kZL9WNqm/VOr7pdPPFyqdLpEKlxR2YxXat+kzTFgR7Y
uCYU57709eem0c40RxGeBiDtim9zcqirYXGuSqA3AigOlcUDEUq3uR/NVN9Nps+UExCPY85AZdRg
D8BcdRfRhCfUCpAoBmPHJpyOh4TmRzQ8TJ1ct8VTljXo0E6zPEu7DLXhrUeAcfxfObEKVvtQE1Vg
cgDpAn3610Th/zfZ/6HJPkO7zBnD81+32R/Cj/BLathf/+rP5jrtcPrWhKNg8paWmn/fv1Bfuv6H
C+dHuqZFzIlNmNNf7XXT+QNjOl112DvS0B2bf/Rne920/pDzr2K0YxlS6lL/b7XXv7r0GbwLwrRM
DOh08sHa/r25XvhWSjoKI/Cw5YSekDuRj5fOxG6SRelb4FXxJmzMrUXRvjYGWW1sn3ergLdnjAb2
59GhxpvCezX8uEp/fvky/8MsS/+3YRbteeoLoTgYK12Z6u+Xh/QBeUrM30BFMGwC4+cUVxHHuPhb
F0d3BTEny7rFbyYMUkqmNIWW7rd3fkQdHNIe6UKeIU4Sb7WJCCKkM4Zwl5LpH65yvopfJhS42ZEc
SdslAAuDmSW+TCh60kyabpxfaFVoLrNJWjeecdShiN7FhrMfM3OnmRmTgLF4T0gCw77Qs99o4lDi
9ppqnxOGAfUXiXS9/f21mV/JaVybqwBpkMRlC0fpX+ZyArHsJD34AlIwXjcDG5eBlrmcW7PnwetT
5MwjBVvJcdJrrfsCu/aZDSvYB5mQCIPS1dQVxinyq0UVOpsuaKzl0BMTJVuELsloY6HMwj3aVfhn
UepvtUzb+2i/FXp71brlw2DE905k0kVEE/8PwBD571+9sl3DmZ8vIBmO+LJ+u9K2bM9NEFYVPdE2
lfmaS06t894X4w5ZjlZFNpAXxptkzI0zqqat5Q75bef1D0MT3mlBy9mqz0kx72isFaV81OHhL8Yo
wyHk7yrXw5w/WDelRIcYuqRX6RD0tzlM3YXL/d6WuaAopI1UohHBETW9NZnae5Eyichpw5NWiyUJ
MJs2jVEqWsiWJ4XTM9LZvCJbPWYXIjb2GWrFDZKddA2gffMPawCa4Jf16TKOswQDYQcax1eyWBl0
7mA3TNopxzAsVi+BnRW0rG6uxlbnR1do31tNXKKRSrKJZiKlfc7ISlr49B6dvngZHYKY5JhFC84K
GxODO8ucFr9T1BFyq800Rg5HFv0SeBFhvDaAT0vjp6W+nib+6RA6w+JHjFBCzPah33++//CWcIVt
z/Nnppdwtr6MvNXoWgOHw5E2Qbtq9OTdisxLVqbv8yx6sLlEGlTcG2DjCzKfZnCPtqp1Og1aGs+g
BYMpjb31p/rFtvFuMHr4/RVep99/f0NcX/+IeIXtgMD4coVeNDjKHJgyebnzXFTZfU3OGWzb1/jk
5Na2TFGP9GQSdCkXr+cFrTmYoAjX311PbcmjvBQx5zfc5Vy8vx4F7aAMEEidu4+cUglI2cxUgEEk
JwvRZQtOARMGpFBUTpPBDXCQ9uPuif7hq59HwF+XFiBKEDWI73i7XLEfv2I9Qg2nRMlLZf5LKI0e
m8GLQC+uGsvLFk6nPcrA/zZJ8xJO5a4wo3MtWAqYly7zzWlBNy/tTu1jz6KtQdpOwrgjRA5pOLSH
nLtcX5lIyb2YwBhLXJw5xA2rSpKDZXqFu/Qq+NUZBkosOLg3jCTaDfmw12SG/ixpNq4HXAZZGik6
Jn/KkD1fFDTWMnzXx/zeTUDp2pHzEZjB8ff3/D+tSjlHfioxj8pNgz38V8ZMESVR15gAfSGKfsOh
vBKl8xgX2tkkws/BIkqeS/iOuirCLASlRL5e12YTogJK6ceXZmUsYT58kugEG+CfqF3/nqEIYtRS
yGtNnaGbbs9vjV9uXWnVNvhdbp1XRu9zgqA5NS8xwpFBeMckqF8GhdnDCj9B9ZyCiMu84XOClcYH
We9MPfvp59E7+t9PUZUvDtSFzNQvQ8N953R2EeQc+uq71OQDHSVhzIjeInlPFYT+VD7VOYPeXLs3
pgyDBbYfdGbmWdPkwsjkoZbBO/kFaFcyGlCVomGKv7R30lWVYE7INHOrApa1zgMfh6hax6K6awnx
WdTzuruu9NqmXE76S4sYdxFJnoYOr1ms9Atq0c9Rxe/FoF/aQl0mP4GaAAY6EncMcs4xH96Q/PXf
rwj173uxS1qMZC3wzCB0+PKND7DLDLr002Jy+NB4xy4KZ1mf8EAEOJhF4O8s464v5eX69OgBH+Vq
4W+j+Oi+Vn7/rIOzN1OJdU27JKbY1z3GT9/c+Bz0ZvV6GdpLoowflJrXF7014iJI0EBQsPRzyDg/
eGOcKofTZlRAJzMutJ5PCAogG/HleXZ2QgZ5U0tkFbDiC5GsqqG5FVVycgsEZ6Y1LoupPSI/eGsT
91FYzaEO6SwSl7bEo31B5PNyVXBdb8H11VNoxoLR48fvv0wW6Ne93xCUyLoreLh0izrxC2Fqqq1C
GhES8QaDzrpxx4VNw2ldPgF+B6WArWFt+H+qhJN5Qir9cqNGPluh4X7X2kOdU43ZggNgp5CzGuVp
cBgMSGOW3ebm7dCTeTWic1mRuoBcM1NLxbt3kTGg2mShycwLP5k2+NGaVi9nOuxhDnoxStnHZFJk
zpPXEYuAuUyK43UEVYZcZ7bs6MlBJQeId1D19eA+TRzrWHZydp0snNozD3SWDqLQ6oMZ6yCPHHrf
qIpPNhbmRd8gXMcO89HytSyCTkPaEY9rYBAOI+RhUyr3EnreG75sbDCmfjatwF2hKUHMStlc12m7
RjZ457rdAJRDf8pD7ivz+8V0UiVivzzocmQH7VqU7rDEgoAugRkrJOuzmjma9ACpC2b5ro204dDW
7g3VorsjhmecknSX9LAKsq47qso6/2naThnLFPrJyHMcamJ6sujC6B3d3LZvwy3lYaAHP8zZaTAI
ziPk1T829UsRjueW2B/oWdE8zSHnuxi0HS/8bZ+Z9hKGQLzNoud89h3Qr7gXrF/QMjztcYkSdfbV
6UzRiZcrWBL2yjfjmN+TfAK7Zwge8jPSmqy9JpKnOKVhMNhql7u3ooN1ybiqY3BU73IKZVPja/CJ
PlkF9AamjCnYkOI18HwmyM3UrWHKMq5u7TPjRUwxTokFAN/DVaUu6AotfIYD5ovSxnadpzY++qIR
NO4jgOIRMv2kXk3u/op1NBg89GFHuwOlxNz/asboFWHKPijsDB90N6wD/0dY98iVtGCjlRzYaIBH
MSMvDmbWMYP8GHaAvMYOVUydGieMWHvGCowUaufJdQsibMjgklr8Es0ej6Yr6aOFOCvYiZPlmQJe
tsdsIIFVE5pkGQVbW0dCmiGIWtvtuDFSkSGUSHdDd46KIjg0/UDPynjSOl5SOc2SlcLHRWoYLyCm
t/se5NBtUyn+l9WuWoVwFbCF3DpmcjfOgvq8osVXT1FHLXRUHc/mdTUOEn1mbq3GGXVZ01izB853
EmefY6KnqV0H4oAzrQJ/xH6BSbaqOFYR7UE2HY6s69MyyAz/diBeJsmTmE/sSEUab9yOPXayp1s8
AMyesQjSSiaSPbXsVU/qoeP743oo6KhmtX7jOvswtpJ1raf5qtTsp0agUmZaS/ov85G1MVYdxrpu
zzTT3Bc972KORViMkVMTFST3XaI9ex07Ya563lgJgJqiXkUhw9ER5k1TVbdtV+8GjlDl7GfkTEm6
RcFCrdJNJyF4ZjROkbG8671Lp8uO3zSrj2n5VR+ETn/PtViiaCq2nPk+zVaq5dXwqnRTMrFl0HX9
vJX6GISTb1yzf/cK53sUGOnabysD1Ui+TvyRaCFCk9dJ7n1KvfyMK9fZ5pJhrQeAF04BUckpHXfM
SjwQCvpMki6nOHwLciM+I2zCtga4pqJtTyjXIUK0jeij38cZRrqs4MK1iDIuRrROWoG7Kv1+x6to
2trEpSzY+tyTN2AqujSEpZwiJVHKZEy4QeLyCUrypDu/RZ7gzMEHVhlCmGD4OWjggAaR8xbmEU1d
dA61n1ya3l0J4RyvF3u9uZ6siiWqR/yQ0SobaoleDq+kYNS1aRKH6NyZTebm4oddtA4miZ5ON7Ns
M+JWMDepSlNsOxEhNS7RK8/Gon3XfjYBNZxn8lR7I0iY6KWDHXJrIuJAsv3UMRIukUXnFn2BmaKQ
MhqZUFgT1xHgOe0OoSaju36T1rp2l1jhw5iYF7NDiMX+AOypE+TqWs6pACZFpjACLEM/ika4h2oA
ei2Alg7i20hqcKOIJ4XddXYEGVMVu8YSNTjIi/A5qYHB5RGitHx6KOu2Peiu5q7GrIbTlT6bTW0s
iJgA0DVar5Ft3cuSQoVslH5pGHl50+fagwDjmxBQewwlUsI853bYQFrTwRbbqktf2BKTlczI6JMt
H3m0+G6Z3HKqMtyJ7rj4lhYW7p+EPBOjhwzUZUg6VZTU61Tr6Jpb7baq0nm67my8SX9idrJKLPNG
+YHcW5ON2i939xX0BgCNdrGuk2niZD4OkH9QBwmv2Wud52Flr79bnc1wpc3NbRBl6z6DV9PU4LHi
juO2RjSu6/TxycoI/NQLSiQT60bRD9VJSeDgmR3saRE/4wow97Xj35apTiQUIbpYxXTJRAeZXurz
tROTtPWibFXN333lhGtGbsNhdhqRMXUD/yN8CnTnWZNwRNNYA+ZqFwWHgDlZVAVnZuIEZH36pul9
Luc9M7TVXToqcfCte2xWOdJ/4nZKdEmRFDNbN1q3yrEOBVF4HL14v8ygDSOFteeXZc/C4N7gzZEr
EggJmu4T5gIDuoTWqIzn1qm+4yZlLC3Gn13mYGFoGUjmMXaVTk2nSoXObPpqNhwb440Tkok+FQTI
eVq78bHI0PjhVTkEClSbWKRaRfZwG0lexfVPvPucIeIAE72XF93SxO6waopnp88fLSSMRzfBESgs
RZfcV69ekdFDmeQNL9bwJnA4yU2it7BuEE7tDiYCNh0Sx/XWmqxR3Tf0PUWIvvKjLWf4FH8ld8Gv
BuYksXwgf5d2oN7dlbHfH3JtP9aIoIwIjCLD2osVjvklkISkjjGgLp1tsq6tM9PW9J40X3OlTwSo
IA9741db+3SMdulIhq4AagQ3S292HCtAtTFbu14rKotjoZngVtk+66GmnPSSu6pq8XSG6kySgofP
dRc9u3qfbJxE+0wYfZNOdi6DONzgkzt4gy/35ILfszvDku4RZaqe5iUFlb+VzfSi5TlrPk2qQ+g5
bykJxJ1wqtu0r5HbOWLtu/0326ESUTqt0GuhdDVrtjQVZJq8eCZhXhpkFL1iJdVJhBHeMhGG6sDP
Dc3iq8xusx5/AF453Juev43sMVpnJpufKjN32yJMmUICIjttmqcXW2bz2qIzq+jU1/GjD/505cf9
sL5u2r2Zfx8NF7vMbNDWqMWWsVHOeySXp7Oall72llGJIn7hC0McdC7ROZD2Gh6V1WO191gys1c8
oJe10xOnXehFeatcOmhMt4f11RSelDH8az+iws9qD8WHOzAiZd3XDe8ktIMYTLsBPBp0AkVxJE0d
Y09xoyLqozpkED2a3aWO9WLtVTwffgMay6h/oEi2MHd6YoH9iQnL1MPPldTXIulo0MyeNZoxW70f
b5w2e7GM4anNKSOiCFM7UtEPrz4wCcbEOZucB4+3FifQOcGu2+oR1S9H5hypgHvTB/rJx4e1HPGH
bmLvzcHduMwbh08zf/dVOVS7UI7Ai2qaG9qk9oVyJtiKKU7DIcrXpG31UKU5HMQVCoOMPOp+6spN
WLa7YZhMyFo65kkn5uoGTGd++Hjdo3r3pBprE2rDI5je4MzdQFHceLfdMWiktbPoUS3CvF7zPnO2
TuPQYxkTTkjT0i+s8YjolbSeWR1DNYX1scCFFa0xc/rLmDyYlZFxMzDg7y0JPtTS6QCwZQBWisOz
CJ9K0vfWhar9ZVlPWJ6mveFY5tJr+0eCW1nDXiQWbQuUSBRIh2cz/OyYYegYLHuFmcqWvb1Kpv6z
eNK7Ory1WcpIekC2By0PAsij+8mAi3Ht0NYxQY6ab54lyM5thSC915GwahWiULsBGzN5b31KEyq1
0/O1BM57KFD5BNjzeh8i40AtVAPiRZoyafG3QON81JuYWR3PXtak8yxawgo5vbAduRpzaPTq68Rs
Ljny0lUx0vV1cJIFAFlWV9c1c7t11RnEK3fnCfG/glO1YWFmKzpKhNEzVl/6LWmRQRYCE26zhCAo
xZMYJfTJkjHeBsGL9FtcrCbH0LgFbIMKCEIB8k439gD16VffKkYzZyeb52gamYnQD1qXHKxUfa8H
WEIhTDHHT4J5cq1DalZ3xXz0s1T2nfZKuEyUL4+59hg6+IjCNup/kDduKwsomLRTjNJmujXTIt5d
/2vQOb0WRjXxfsTElWbOuNO0+fJtH+ed0Dm+js1qcLKakSaCS9r0uOacKd6OlENZZHLJRX5T3zKi
1b7xdRIs390XlYweWsN+FUH1OPKZT7WP3lSxe+htVW1FldNunkZz27r4AXUogEcRebeDNpDamw/i
bLQJFzuI9samxjnGTn0jOJ7uUieKeAf79yzD7xXi4Rdli34bxVOwkDXMUw25+0HmmXmDrY2jnmjO
MciC7UQsw46wGspVwCcnMt1xHXrZQzC55rHNCYN3angq8x8rXRSWlqtpuzjDVQh7oDhX1VxjBelD
VPrpntjAhJ8w7D2uPOfYuhV/qLCXRHNmLwNnX6PwbnWSlncNE2li2DKXKA1j19LfW4A1cm6NJL3R
oX9voY9hlgZOjMjHvhvmRE7eRDUTMyqHmjBDFRveART9I+yq7RCZ7Y3Z4YlushHefo53uXOwQRR+
ZtwkTTPQUGWuY/beNwwv/lZHrg0da4iPXk54dKtdPNLDFnzr3cGWHLxFMj3VYWY9TjOSNWUoaGj6
g901t6ZNe9v2y+mRv0nHStsZ9UgFmJdirWl2uAvgpCwQDn0CWPG2etg8+31c7VDw28cSoiBoapLG
UDlgO9A+4ZiIZaJJWnzjrFL38FT0ozHOkR8C+K+4cacs3uG1+95OBKxV+37CPhw7aQ8lpiD4Emwn
nOV83zhQWvW8TJ6mMI12cWE/trrmbNuAUgfRXAY8J1d5t/WGHoIUlpOdSsOXQmoCmYrTbMLe/3SL
8UbX/WIHezRhWJl0ew21ELmz7MEYp8mA04M3zEsAb9Ig39c20Cc41eYhmdpV5j5lVpyeTSynsHAc
fto654wi7vltcm1X7VrHen74jCRfHriTt7wAKzIQvoT+xo54Z9QQxRoB+xdYI3Tj7zZ05mPml/Eq
C/Hg4nK0PTyrHMjRJU/pRtZjsMnp8ulJskle9Yx6WLDYaWn4e09DSkyNz2xy9kEK5buAI4MPilZv
iRtnF2gsf+IUEYMYDdwmN+SnELj4I6HJifxeVBxZvTggR7T5QQwIwXApUbWS5ZiqQvIOpxBJ0KrI
3hBncqg4ccfiMLnDc8Z5JOlz3FVmaRzKbFpZkgqRg8A+tqN2g8EfNX1aWtvO4+Ri4/vC3xDUKjr6
0BYnW/hr1BEFKiDABZP7bKQex8vHBA8/c1cO+CqUBy+dS5HyZZoqoq5zTNWmfLLC/lur2OsrFwKa
atErCbEZGirZocXgAD0p2mgWWqPRqYcDZDcCUnY4usuT76IPFy703byOQwANcOuqGWow0KDLJltH
98l26RrsjdlYn2x8MdCNPmTFV5uYfNwyr9at0z0SOqt4JVI4XRtUxBmiUOlJrwWX+g/96Gt+w69T
KaonqOxKCoI50awZc7/6lwlAMPImviaUivk2Ox0BlUFj0EFdilFQZghUTaU5XjJjAB5ha89t0BW7
0qrIis6DU1WN+wYO8qpxAp+HcRzASGEipo6gth+ND0wE3CstA5bjVzOuqVYYqcJ7KrEI/SraG0K9
Vv/QF/6qaDAEOTuWzUhjbmvIr8NOnZCYsOk5gpAMyMC1a9YQBIddrjH+MZ1+Q4trjfyRJnz2qQd0
5Wh8hJDJypspLyhTEuRsBphmN2nPXUVEwPX6/q+JaeY/9Ffa3v8bmXicsi3m7v+1SuYxrz/e/h6I
9+e/+cuAatrMRl1pG0Jazv92oLp/KAfvKRsZykMLNykzgCyvmuB//g8p/+DHFWN/7jRxeYbxl0ZG
Gn+g6MPPyshbkTZgyv+ORuYqMvn1MRFk76DuYCkZ5OKZX6ML2M0TUQiTDk7PIx27zQdFO5j3xkUF
imNzDIo7D005h611aiWfMWO1pZoDWDnUpL1BW938llXgiQD3uSNtqrD17xstT/e63c9C1nZV2u95
C+Cc5lu/socS+70J2SVHs80cDQ3/a+xJcn/Kx2zOtusVhVOS1JeqZ9f85d78J9HN1zEVn9clbUQw
0tWRC3ydq7SKSDx9lgMVqecg03TwjnTeY6FZgO4MCAYhwZlr2+hPfoVCoqDo+/0VmF8sv8Y8JmeS
r/Nf5hxF+GVcHnhtx6G/Ha9m8pD3zNahtbDoNPktdqKffoudRQU4+u16pM8kbdI44aINo/ZSVYxP
ExDayxE2ho6kmwQ/ME1i9gDCNEkzDT0v9FyrFneNgRo/uQL8bAyYgfRvOaMyfgU9tmjRYS6Cn5mJ
wPP3n48V+mVszgd0DDQ5Ak+Di8jsywdkNkBB3aIHcOwyhJgaHjydrqWpk8gcD/Ce9XQFdhe3KQxr
YWz6kU/cOIBK8XUa5HnjM2EIhBMsGFZ55H1AKAh3V+t9kb+63rTllOQvDVYf1ZX3XSHBPDTl2ihH
bwWsFljliFLZn5Y6DXQrONZS3Jqx7y4MEahlRAutUBzodFgI4IfALMtbKDaKWx9Yyymw4pVXZh0d
rIMMLeBlBQeM5WAxxp1yphwZJsul/0MkxkfkwupoWfSqIBKDoRyz1jmIhkHuwmleqOQhO4HnqWkO
qyi9G6CMTZJUg6cimZPKIxa41/Hyxl4BkQdzEmrMLCHafA5wMHyoe1PJFzPUGVnU83Y0FvOXNdDP
GPTp3KSMOhzJL4jdkEnXXa1Bna+dR9EO8Wac/2k/A4P9DK2+4GiAj8//LOH6GLNUJZ3kmubiK1L1
N2jAx2tkTZp6j1lpgZ+fgR59WHNUpyFSCyoVPylgDHMy6OhIBVnQ0ys0tTm+62xn/MLWUKjE3W47
ddycUmMUMdJYWxouswpDlXdRSaddbdIg+6k6nIf0037UVnkTNcXZsqGzODPDY0gZpw1PdD32WsQA
Oc7JqaGApXmFQ0b/7svYWrUlUbCGeLNcPDdeCceKEzApYl73YVNZ/qsokblMNwmGL4aJMDIMnL4m
3qHODj/TwT1pfrJutWCVd/1nRd+1v3Oa8UeJv17Sbcgm6JfQjDJOHRt7hnDEtKrnaBuUeURk+UOe
Ulkk8Fm9x2sv+vpDCRhdmsxVQRYvXA8LECwMzZDOLkzmOrWokt3HwqXLUU0npxwAozbmqigAFw38
er+hoZD62JnmiXU9sRzVwNsJUPHPguOzCDcVmT1YLFhyrgJRVEYm6Rx+sYry4ZHUSiTqGiulI+XE
eTMycI3GRbXaj/8DeZJkI/qbRoYnnBRFHXUleUMSheDfy6wxJdrHy+uR1dWtWr16yTnyOHLb2u2C
eBQesOckTw5xoN/NMgxeyGe/F5+zP2v+MaNx3ywCgNDTyUB9zkKLfpZThYQqYzfINiS10rbn91ZF
egLC9pDcezryjYmnkQijz7EI3sOBOVvd3o2kXlwVWVZqXoBAnRFNLnxHQ1BAx2qe3v/+VadmAd7f
Nk9XNzGgU10q0ludWeT6a40pbDGmKadRtJHJzh2NteWbyB60R5SEEGXYLnuzfQmoqTk24wb0HqWI
Pt3E2sa1O9An5p3Uz4NMNBxsQqLFMZKrM6Sod7rp5mJWS1Q1XB6G1UiBIhqUdZkcWwQkeYvfyovK
1dhMNIvC9wmdCk7gExy3dwtUXG/n2C8QtvQdcpMYcYj2OOjd2ZP1y/yFXSVUmX+faMNL0kPXiZJ3
t9cPsgv2s96pRyDjM6QO9Bc4OndhyfVQkmwtA0NuLC9m320jkMfw5f6pylXqa52Lpph6iMMwhRMq
iK/yIhV3GefTkKAJFDhRhI2ltWnhH/LcuqjEhieHomT0P21QchQYndbsIx/bbgt5zI4vne6cZ1lW
kaXvcHVPs0AsRie46AilIkgiBx1jP5fVtzpOPqcYJUqQYhKPTesSzB/Zu60b+3M00BTMiSzKyb+5
ibGfSNaA9Rl/Yl5bjylog3Cm94RVSY5A/LO17H1r8MucsFozyXuKveqF1h/uO2YW70nN3N5uacrW
ZOF07ZEA9mkRRI2xthX3yYiR8milBinMdV6CCSJjEcNRi/8Xc2fWEzmWbeG/0uqX+2Tk6XiQbpdU
MUcwQwAJL1YAged59q+/nwOyGrKz8nY10r2gUpWyIE2Ewz7eZ++1vlWgp61Z4jOTq5uhg260LBA9
RENTWiY15sKsazFIBQR9SR60oUpsahLA4CJo+boCPT6mqp9aPZ1SjNfKdIDTRk9JWqMDyOmgurOq
hmLUDBQDyggthgKMBlqKmBG4A0rOqHNmcdWsIzMsAf4EEqlL5C/OsEoJzN7JtJQw3qUdJjPI52jc
Gmdnxx29fiinuHHEYxeV5HPQ8TGlZ0czHkDmY8Yh6iHI0KDWikbL0Wvx6kP9QrbezbzwJOhRvrbR
c2B6K1vm4r5rpOa+UxDE6llzVgb1LcUklRym3ijW2XTJi7I/JwcqY4W0V2k97BqlWSSWgV04bE+H
5Dog9w+AFXWJXxII4fi4JaRc31CJ3wWhvlGbAAcWmNl8kMpVK6FcwF0Tg7zagOGgqYQvFa5IyxZt
YuoJso8W9UkuupprIWrBPrMftFKDFmCDoyZMmWMb274pySaoTO+sNO2VPDz03p7oeIC3A30lkcQd
D8CUzo4AVF1Vj7Ix7PQUFivm7H2Kwnnqe4TMx+0KzX0974a912oKrwxRgtMkzzlEeNnABeW36p3F
dV434aJWMHlCh50qAyYZmP602tRzv42uNK+fdUwuNmnFU8wI+aUKUphaxPdWZ2nTNiO5jH5AdTI2
XAYdwWuNRTOMd4aby+dpiqFNrs1FUp8VaU1jy1bo76j0qMO5r3KqjCY7IWABU4eXYX9BRx3E8nDe
y5hyy+E2FvmaGW6NfVTs9Qq2d+1iTk6hlEwCx0XMatsvllR7QOIkOrTGlV0UzkZyc7YgcHDIKw7n
okz2beEx1EMaTn488gyssXjWy0XbSe1M62hVd5zQWODXiR0803BvEMvOxdCNDx861gGGcUe942p/
iF1sLm6k0haS8yuhtsuSndokjLAr9nr5mOUBF2uHuByUJJzWIbrKDeeZqDvY0XWwiui6M8Qgdsnu
EY4weUsFvLQe0p1kxqceI3nCu0yf2z4Y0pOOnCXVui7zYyfJGBeQ5ayorYmWTAI6pgoZNXvQTCom
UKvct9gxjdKsPgzrSS5F/MujSI6z/hn/v9eK9tjhalwQbvegiSQ/RZtA/3twg3XYyty77VjcQtdN
BXCcOpX2bU3pkvveUpWLtV4B3sjGArywenKpfP4KZIViEtgDx2SOC3t4Udsa2taueLEcX1r58Qu5
Z+VqKKQTKSAdxyX8zEi1O2g8s9oarIlqFetYCRdl7d+rkZXM67S97HpFwhitj+RCJZpz6s7rmPam
r+dXUH+ZjNerps96Hn3eg9GO/CF4bBVZyEmDfhtqqJhprQ6lJNaP41hRVzmQyb5K1o2cr/1YqWZy
Y27BCDGXc328UmVPipCKyJJVuNaK0zrTTgw526pB/ajISJ+KjHXXd5hMev0j44qd3xXrsmAnZY/F
Jk7SRd/re5Q+eMCaZG2pyUXXo22vmtVgWI9JhbFJdaxTl1ypU19X53KGBM3VSXyk56qN9UGJhGh8
LGB6zetZCewwbkfGtxKgmKiO1b5+VK28XkRGwcYam7nd2AujYVVEDeGPiMk7w+epgh6XYEvsrpM2
aKWJ1yWnonQwJmvsY5VM2ZY1jCG5BlLgKbk6s+GboOCAcUeYCPdDWSB5cNkrHAurPqkkhwossL2l
rsVctTKGEl8m7qaPlctCr7kRKSasYaCIDJ6prpjblhC8yyJghF4QMdsKExgP7UNHsAgbOBsR+Mkv
xC4BWYIb2bX5TWmjhI5ve6dUlkSS7BTjMkoqd1am5sh0RDkGsKfPgO3EFfI8NykeyhpyN7Y6oCJj
AB8AaMQuUstB9ai7LJnAtzCj7Tp2ZoaKATX6RvGe5FB1MfE+G4N9GfYAIRpVYdH0OkovRzotAYYD
jMwo5dVkXfjJMeXQPHdKFmtNUmah5zK614vjPIybszDrAGYK/ZuKgSEfQLPrlTltI8agqcLtQkYq
GgctOME70S9i3KFTqgovysjOyo7rshAz9nRs8lWWqGgqkeXElKiDzJHfSoN8mxWXyOaunNTYt160
xU5zE+bYFdW6OBVZcCkG9RlhEKk/fXaRd/osJOCqd4c7p46pZy1qSjd2Fn4X8sYjRv46POXIUSa2
ZJ1biRHMEC5vZI3HfeLozUyRXxra8m23tfLGfMiGZgZzx58nuX2q1umtxD4dEnG4UHz/RrFRJVjE
HE0M+4wZD8lndINCKduanXmFoghVf2AN6zBKcDYS1VEI9JO5V0+Bu6+dNqnO2C1Me+Yfx+Xg3huB
bo65OYRu15aMQtUm0FOoEapVzJ9ZwX53HNi5wZicxxSQKbc4q2P2TWbrUx3Hw1MWKrA1qH5wE8Ts
6rN6UYoLt90ihVA2HRXEHEGFfIkU7lhuhL2J/Yu+JBzObLspcBa4muFBhFYyI8wtOiwI4KLshLFz
FWFhHNEypSPFECKMk751z3LexQwwDBxxrWJcHfTxjPU9g8HI6DjyKw6L0WYlw7sqXPIUR96nNdQK
/SvcQ7GdzuLSoIHTc0eGHTjHXPDgGKQRhoUHaSbywZpJIWZvtLH7PhAPls/ybpTyfez5N07BOaP5
gz5KwU0bqEsmEEubMwYK69KS7dO4VruVYukoiBSJltvUdHVnxtaWOINxQmYobEKAJYBIx+sb6j6C
Bkk1p/tcbmchRTkzrDFNLoc6ZdDI0PNmB8pha+lpCK4Ey2vSxcc2c6irqqoQsqs8CpCu0PJbMD+9
I+SelJP2vk+D4RQmPQMItHy6ca6PvRbwMexUglNcYPO0G+fSOVdn41vurNeU8zTX3ak/YrFL0pAm
GAW+KYNMj7G2s4VTDI+uyf/m+XFV5kR+OVb5mBfILvIOqaEFtVX0pYLGuHG5B+xz11PkeeXK04T0
RaQXirvucv0kshnOtpbsz8bilqaK9OAE1uP+rrXVSz2KeXg2Q7FgWYQzP5+XeWOg55LxYEhmd4m+
TXnE4PY0othAlVbFplAp68AwF3PULUvyaB5dl4eZ63gr3w/KKTKXpYdMf6aJRzX31JmI+37J89kA
hrBwYgytVok+e+ie2Ba3C4zZgJut8n50N3HyVq0WP/Wk801SYc0ZWsGY60FnB868Rt3OKN1F601s
ozXC5PI+3Jaownui0bhL8gujypR5JvecoX5H93lR92LfE2HCpgHen2EGbJS9ZSPoNCnQ6kymZDw0
z0MdPxMK1fPcK9aGH1/5TrEO/BpF7NjHIQVzGgbVXWKPyWfjABn14p0RYyMjfbSbS5da1PtXuQVf
OKj1x6BEBpQSsMfWzlrxCIYsrgpnUzbxfWvWrBkWJCOBnivC46+y9MwQylwMenTsXAckVE1kb3Tv
exSjA42AqnFTcCBwsry+QAjJk1yh9q4SBp6wyemoWAXFpnGtJLo5Izi4XHdqBxmKh52ZywunAvrn
l/GxilQx48NcFjKPT5T/yTSTKYlC+cJO1auhNcGjqQ5PT5lKEW2K4aOabnRUikWFVR5eYKdlKpln
9DLg5Yf80joDtsG6UBg8RAg6vSpttB2RbN42BiIM4ZQXhW+Y6wGVCn2zhKU6N1cuTVATf0rEssGG
o+1mZezcJBZ9hBbJkFWKSSWYIaPPXza26kzLCHqbsqw5yUQkg0NLVTeDc0GCSN2eeOSMUQ/aCOVz
ZycPKu/TUF4Q1HgjrWzepcNUYoR8opToCRIlAyMhRYxUB8hXGNUxFI3MXVQEt3U0HMepti1Vd5bH
1WNLA2zC9Mi4qbMby1kIpPiIqYIAeSyPoYgsejmU2MVYw8q0tmrNkm4Y2kPYiCshqS9aQIpBaCe3
VsG8GCQa3nPR7OuC6sbOy27WwBYJ1QvbZSefwL1aKvqpn1RUF4Z86qc8lyyjuUmpVvhMJLR+vfBA
TLeXoIezaarDbAntclk2qKddi7k+rb5yqnrecwTWSbP9p34UwtKHo24n9ZrRcozJigQnSUermRfU
J2Lb5SXUFCtf1TAqia8opwlofUIHg2I9Xu2Blj3jNrIu2sI+RUaF3LPbkV8InINcjmI5qMDkYQ+Z
a5SK35yhDeZhprdzRvag+hxk55bBLduNl1gStfnUTzkdhxcdcB1lasqEcVRyiPo2QxPiUo2NtY9B
nN4JOjNlDWbtSgOhPZFIOvL7ojgpQcdPcqPY5LTm5vFIepSxqRldFm90skloIJ65hhYt5bydQ3PB
ldS6z0g+EJIke7kLnJlZ+iAesvylGPPzUifuFhGKM2DK685u0gsJIvokrr1nHGrTImRPGobQjBPQ
Q7TXkQDRf09dAndi0hoMsG6M+VMKpxFzLklUIWb6JFgVZIQlRmDQsTfiRU61PSlKlj4zgZ9ItwzS
IrEAAOCCc81xumllqmKO6O0RIO/CGQmKugNpgxVpmtkDF6dEcq1s+chGjS2bUPDJbrBALQumygk2
qWd8K6DwzQqBbL4mB4sXc++H7co3EdP3KUoTnUSopkDz3OT2PTRVNsJUObWX3YaWt6rSwVwGUU3t
6QdbEYD7Me2+mOoX2iWaPW/ZDugpGhojbM+9qcQTT6SZe1zS6UV5ZDpz3U/AUNLc5lEYnuPwAbPD
egOTiXag8qgYFBRCwS4neiipmlrn6FxjAFGQ3DZa7F0ESOJRo+dQPxLKQwqt+zqojkVBo5dN/iyr
hk0TkpajMziQwnbhNJaxwDTSENVs9bdl2S1VSO2wkrtF39T3OmT0Kr0wiVm/IL+GroJenzkDmkWI
YfVGwtAbSsY3aNHBOXzWgBQDHCylvuaMNxcZkc0EkLFUBAYg/TK7IyNp3I25HIy13G/U8zaRaO/X
bX6iNsp1rpc+/ckG1WLdbMusIxcoL1egWmP8GSzwlYuD0MtfZDFgx3XH7mcG9E6rqQLjOzZnZz3Y
vFDW5lh0yewLkuTYjJmvGIRekC+azMlEJlFgroXNywh+IV0DvYRX+TO/M86pEs+qJFgXhg+kUxPb
vhzwHmD7zit/SUIrqH4FLbeLIIcwJeW266xzU0eICfdwGxELOg+EhzZRci4HL/CXxKDeD8FTH14X
yT0WYPS5OR5LP8AopWOLiYyc3W3YzcLhxHRx5ZbIneqkRn9pV3PBdK5R6J1AlWQ1BrE3ZIyt8FMF
4Npc2niuummswltKCgNS+iBeT92Wqy+u5HfnJjKdQUjcKQIJsR9Ft1BhaJgMQKjsoLmu5WaVu9a0
hgeXOAbtd5eFCpjb3On9u0EVV0bW7azIA9vj2ADI0E5MNTfIJlDHd75z09HhHUhwjQu9nB3A4jBq
6whoJvpncq2SdVw+q7l4MuOE+ICQhHimPKjnHcuAZYUtRssSqEGtwMjY8uo7CJeWq/trquSuvmec
BBGWWcIxISWpXbmQnMpqartxsRngKnZa9xQ2OBKS2PKxURg3oAeA7uO/oc1pOQiLNr6+I2suXEgt
S0miElgeXiD8B7BUM1jpdMbHoVZeIVcjotFHskrEuALlbW1GOqwr7GbLEHDFtFbSa89Hrx5kzSaU
9a2ehQMUTiIaddmdaiCcZrjNmCZBXep7/yX0xxYzRtehIT6pGDV6IqSbrPU9gtRx5NfQUSpaX53r
Bjgv/IITT9O/eZaKvrkwlyUGLIxpAjuReusmwsXeGJ+m49xZKOCSvFQ+67sxrgDEHrFTXD1tP8KA
zMc8Mhk9ithfYg3jWRCdqEq+0VzoUCMkX7KJ8XXpi1XwmnG3xIy23JXRo3LttQqX2Lhjp6GP0wV2
koJVaHzUZ4LZYxsx6ld1i2yquKOROuSL8aQGmXnvWt3D4a8g7zdd5SoaY6OoaEcP0E3jpe3sMAeL
+GRmIbskhfw96Kq8k2xUMWnEpg5dvAhh0WF7Yohl++k+cdiy1w7TPFNIcyEnj62cfIvqpF+auc7o
E1sL7vWSToYHdbcKKb4UdykHjTaLFe6yLueSr4QHuHIIDCJigh0RpSde6HqLrrCfMedTmpcK3681
/7RwSeLLmR4PoHeb1LLXg/9NBIEJl9Kawpn0CSer1rKHg0tWvEWduDyhBKNZLyTsz+DmGofJl6T5
ILXjWT+aRYsKBUMj0c1PU20T5MGmi0S/ukfHwS5n4P2iUWUaCa7HzvlYaJcArksvfI91r2IFnVjp
OlFgQKsBZwJn2YUq9DneIn53xzxvzM6NEMnC8/BXScajRXawASTaNHP5Q29SAvCo8X13qwQeW1Z7
WAUFHaCsRieaQZKTuxL6X6utUZ1l92YgrpzaRMNPfhwRzkShp3G0otW9NVRzWJERsMgct180BoJe
MkfHTu4jQvNwE2E5oFzT++PagxOc1NBUMRzJWZS9xhKIAAUCw2Rp5jrVNTptZTnYrKSowkymLj0s
x5k61Cnb72Gj8kwhN3mEOYb2ImnNB/DnV0qmn2kRenen827aPDzRW0bJOCBpzo5MRVPmXqM1FYqS
AjF1Z22lXZEC9pKl1uP4uLVUylm9GIVua7lQDGjkDEcYCIlJk1Y0igr62YAd3bntPqVoJed5a66M
PN+3bWISJIYsP8RMOVUth2T5Ultl1NPTpMaf5pQ03HQ6XIGvklXrkISUhw4xKuJ8dIVOMAcUZiKT
UY7ZLfJXPqsR5jLGQtaAWnKIkFBz85G4PNGrgpPS4wpoQ6JCmGpJMhGq2B2lSs6nKEJxnPLdQxqE
q5/HvgnjQyUdLO4vDodsjJw5aPGNmehl5iIDsR1cpNwksRZvR9N3aTF+qlhn6QGKbcDIo4lh+NXc
+Q5bbASKnJfEITyYUoC4EQWQpy8x/GPiOA7JbFQ5k7QnqXjU8Do5VtUMmUzroALERynhGSW+cIuT
jIklk8qDG7qvIur6UFv3FWgU0gXPHCIISevJn4VDzXBI8xCd+gIe5tISKlHilnIn7OrGR3iLrJas
Yl8lBBxcMxQIPsvId06jLH0qR6wB+7uzTEfUgnWv8vR0ogdALySkrIlefFN84xg+8Enju2x5ZPQx
FQyQPvDYt5TnEFHjbNVF1kU1pEs5bM+FYOaeVms7JgGGEXHV6peWWX4LPGJQCzKTo8XYH4Xfbm3B
8tBBVWe5/ORW+AKGBAAgt/1obj+M7EQl9XhG0y2Q65dxaEp6xDrqeaKq1rbXEUXZYmka2plTdWc+
g9pfz5/Vn41JESzJlkx1wujnBwqDkLDoupnOCAulgMnsmc7vNx6Pj0GsXro6O8VYYxoDUxjm3WIw
kmWRXEaieTwkt+SavZVKczvyJhITuX4cnSaDc5J05gR55GMa3keCdmjtXfeaf93b4ePh9f+fyQXf
qwV/W+7Ts128L//7g4jwt49//BqaQjZrI/TqzzWFt7so2v/t+b9+T8tq9z7a4u1vvioLzSNbM3mo
oN7jP6plor14pW8ZRyayDGRuxghiQCkK2eS7slAc2VgdDL6LCo7bhm+VaX0QHULfguCgyfxLNpi5
/4VoC17BR22ErAh+BW4JBtwyIA4O90EbYYmAJ0WW9ngeswhfCEAX4cj9tKkkjTRx2ipMKNZ+yq3Z
mJeEA55aorJwfuDUD6R2XY3FVaQspKVjopP2mS8gqWGLSlsTuEa8k5AoJ5J0rXu9SXOsYHygARQP
jtVgKkyvAJuREffpl7eNY1aLuBISCOOEcVyWQ/4lZSzDe54WOGksxoxx0BRnHsqeIIDIrYywQVq1
d33GsNqyNnCsmG30bbGwvHobEt+6Cs3+pi8YH+AiIxGICTG2O1jA2pYkqnlmjVsRvTiNivDKTXh9
bv/gJJSLas4cRQ0Z/uIUt32aY+QSPLgK1QvzTqIRVo2Po8+MC3/m1PVjk6QLpNTULDBsp7qnnxCC
M8OJioCyNmlWB+5cxAP7cSiR07Bn7spmGWwOJqal5LJLUSgiJpkHk6tiAkb7hp15PSm8Sll7YPN5
CHPKfcI42xsy38gOJq7RiVVrKge4Dgx5tMmGdMeYowdJnEwbvb3RMMZNDZn2YJM1SyrveMnWfpdp
xZ0U6ZukphM5BOZUKxFTq3v64cdKl6fHnupcGEYWn0GFRsJOfFc+uGOYBQVqfOx02TH7TCi+vnrl
WlaMfoyoA6ui/hmqjiyPeC9p9OqLLroH+5LMGd+1bKbCYy2Xz6grExmUCukner9WqladqDUWlT5G
xwcJilkDvnVVMDzV4Z2Gbr4zBDsvH9srRX938AbiEraJd0jx92YlH6y/klsmsIBofRvluE7a+SSV
VRI60hnM62XktTsK6XRh2jfKCJbKPWsht8MOY7B7OhBF25ntY0hWb5w/skMVc8fQ7vKqOcPEFoJ7
X8Er48JJanW+5EDXoU7fs7cTRmTBeR/zCFXzhLSSnLTPUYbjEaQOIXqmdFRhkctcMpSYlMoS94hI
NeKNcbF2IdGSYY/sPSdSRTfCfiIM98msy21IiBpb5QQqZN4SOnjZo9vjxup38Al4eHVYlczsrowQ
LXVqBg9eCuNliD2jSZzLxMoeC22k5pMKoDPNwK1yYajwEpJUfQjqfQfnmtBYWTkt616ZZSbm8SJP
HzuteYHVMnG1XtsUyXNPLu9EaUvEvrrxLbBhSoeI11qNsLwm0ohJIbUmS521klfM+xM3phJljtSX
Pt3oZSqNA0VCbYAEx+IUdt7cb3VvpeKdpiPCJD7Uaxqc9IcaAq1qC+K0S6XWuCAV3CZYaDUjgVRr
5VUWqViUFZeOM660oYWSj8axZeo9sWvmK8zkVfImJmYQWquwRqwH1IdNlbavLHODlumx4+yhHCjn
XatE53VpzkpDYA1WBnfdZDI0d3YojNQYKQBjX/t5R1+v0MTEovWItPJWQ+KrS5JxEuR3ejB2a9WG
cWQT3zgSmFpf0gAa19yNqaX0LG31xpSDfeU50SZOkx1zz1trMH2yHvVmEjclXWgrXxa5v/Bl3Nxa
Z4Hg18u5aHa9zpUhI+AUUXfTIkUx1L0nqmfOuTIzAypI7FD5Q4blVSV5mMgSFq80K5d2F4jLSCeA
3MOUXrsNxmkAF7QaGgzkc17ogzBTlm1h39n9c1v4I1FatmaqRACDajxX2aY1QZJR9MU0PqD0Api/
twDITIQK+pm59bzBMz6VEaHIAO89UUPmNa5ruj7TyEygEuinmmCqrUdGxF4cChYY5wenr47DtHrw
E7eb0/JjFy1Y/Om6jtzjBCeZG1iLlKQamOybsmz7udbhBSxFyqYTyeislVhWAwa2PdtFUqu8mW7R
+mn61JvYnn6NqDXaWEqHv9zz526YbkDGRzTIW8L9aGBOTIP5YW+cFkpQHkMznzWxSYGtKOUiL5ey
3GanPbtZL61npFxQ6qNKXeblUGDUNhep8KIbhlkYr3Nnk7B9MRgP8ykl54oj1qJnwDTAqZ7KmcGn
QlvSD1BA2o2VTEMib+AiIWtmYjsvU424Ix8Otq0ZsN77xmSKmp4pGjRsHanRlASQU1BY/lxrHolS
0WcRy/HEBE1LWhw5E0bWXwJr9xC4qEtQng4rD+zfysNzJMfKIrDKpQ5FBOMz6qJK3GVeq65Tw1po
yAjQX9CqboMO3LXH8824TgoyMYUFBxA4CI4qQwedELhiX0sz027v6Uas0cxjGIiNa9VL7YVoMMRW
kvrKCvxL9eap/1Rg0n2pPhaGh1LnD+vJb9s05p9f/sifHuhD/fnXCs63dzLbVbs5CWdVf1nvi/5q
j96h4kjUu+4+Hb97kTIA2UJE+U9+6NcH+tv+cND/BR8LVU2G8PWhhD28qMMr/tUxoh2vuX4mAE6H
Hqti+5fJzDl8oS2O0sR9+7Z9RFU7ul8woh2+2P3w+96doz87C79+g6+n89c/8+ENPKU1ox4+BtdP
k/fVOOaNf+8U/HCEd6dAOxKqEEIm/uXwRQn/7hQo6pECYQ+Ey+t3R3X1/8sp+POsPjYL/945+OEQ
786BDPQXkKtg13H44rp6fw6MIxl0rwbN+6u9eV7zZ987Zi7InjSDsSWNX1xQ79+7dmQhZiSa8+0O
+XKfP4EVr7flD2vTX1gGNPuIRQAxAo6hn3/+ODgNpOVYig5fX+0yINZw5E9+bi00jnR417iBf7j6
lSMqSwt7DI6/L/nuFZluxmffvc4yiKlR1pXXS+DjkwCY+PgdgWrgq332wpQ//eblIwtyOs0Y7CPv
b379CEcJl7325e56RdGtTy/7Bs82jS/rbenjPL5/9xqfuQV213pdY//vH/s/PLBey6L18z/+PkLw
bfvT71/muSYAJnOsw9fHpZ9FUaOpq3CBvX69rjBf6DQo4Ps/XQISE8CD3TgYpN+Wt/cXgUoNyJPB
GmmyX6vwUWnwvN6X//mTT9eONF3IGm3cny572hFZCIQDvBnQv9Rnb4hP1z543HHPGaamvN0BHxYA
64iACE2mKvhyH/1Yq3z2iSdz4fP2DYRZP7n7FeMIyw0RPKMz7mtd+DqK4k8/8hTQB7rKP2/Pe+6k
97c95cBIFTfM1/3VF7rwgW6MJJHP1XrqEaM6g4rmhzKHqHJKYMMQX261+yP35VNvXDOPyBKh1B/X
jo+ftyIE3fov974RLoxbsk+9a9ocUFuEKivM6savj4UOUzxgCVAUvu/xv9xJ+Nm48j/o9ZgEAfEp
a6+POt7luyvAPBr3UCb/eqt2vtxJ+BkH5i+fBO1IP/Q5vi97H08C2xxczxbTXB56h6+vtvZrY57T
528HFjjFVMRbu+eHRVBh1yNoh1EYHb7+wubn33hO/NFFJek0ej70T/09mSH/2mb9sx/43jj81++/
NQ3HLcLYGfzwg2M79fV3/7O9+tuHHcahsfnum98bnYff8/bX397gv/7qD7/r+7v6/j9X/r7YFU9k
LB06u28vcxRL/OPvvz8W9TD477uah67WP1/IP/7+4WW++/R/ddzJriQ77IlW9ftDj9KC73/+aYP5
j4X2V8ee7qLdY+F/OPJrH+qzr3q6i7Nd8sORDzv8zx55Tlqpv5Ou0CW4H2FRb/2Tz/6CReEzN5Nu
98l+8Hd/W45/+nCG3vbsn/09J7Tv6/j7h3i41l/3gZ8+sA+F/YeXbB12GZ8+cho/7orn/sOLfp1f
fPbQp+N9tS/fH/ltY/jZI1/4+2cGt9WHQ79WI5899O/Zj9eG+rqj+eyBt/WIQvtwnr+j0P58pvRv
3fLbYnxtSSr9ToTI335/9t39+xPz1oH97Ou/iX9cVt7K/c8eeLwrq/TDK359kn72wKdp5JcfTsXb
9uyzB/5fFWif/ECvx2zJD1fKH1uMz770a+51/4dF/I+W3a8P/rPn6x8Tx3996n6fJP7sr30sKcaf
eIr2u+K3/wEAAP//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92BFE-68C7-4633-8DD1-5C9B3F0B88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6D83D5-629A-4BA6-841A-BB992D62B34A}">
      <dgm:prSet phldrT="[Testo]" custT="1"/>
      <dgm:spPr>
        <a:solidFill>
          <a:srgbClr val="0066CC"/>
        </a:solidFill>
      </dgm:spPr>
      <dgm:t>
        <a:bodyPr/>
        <a:lstStyle/>
        <a:p>
          <a:r>
            <a:rPr lang="it-IT" sz="2000" dirty="0">
              <a:latin typeface="Trebuchet MS" panose="020B0603020202020204" pitchFamily="34" charset="0"/>
            </a:rPr>
            <a:t>Aggiornamento e integrazione di nuove opportunità insediative</a:t>
          </a:r>
          <a:endParaRPr lang="it-IT" sz="2000" dirty="0"/>
        </a:p>
      </dgm:t>
    </dgm:pt>
    <dgm:pt modelId="{D39909E8-1825-407F-88C5-6BEC7ADD2F25}" type="parTrans" cxnId="{281EE21B-49E0-4B93-A82D-A8B3D5A43A0C}">
      <dgm:prSet/>
      <dgm:spPr/>
      <dgm:t>
        <a:bodyPr/>
        <a:lstStyle/>
        <a:p>
          <a:endParaRPr lang="it-IT"/>
        </a:p>
      </dgm:t>
    </dgm:pt>
    <dgm:pt modelId="{25AB6E45-2C78-4849-9C6E-A9C30C703309}" type="sibTrans" cxnId="{281EE21B-49E0-4B93-A82D-A8B3D5A43A0C}">
      <dgm:prSet/>
      <dgm:spPr/>
      <dgm:t>
        <a:bodyPr/>
        <a:lstStyle/>
        <a:p>
          <a:endParaRPr lang="it-IT"/>
        </a:p>
      </dgm:t>
    </dgm:pt>
    <dgm:pt modelId="{045937B0-1004-4B38-AA68-17BB391045C4}">
      <dgm:prSet phldrT="[Testo]" custT="1"/>
      <dgm:spPr>
        <a:solidFill>
          <a:srgbClr val="0066CC"/>
        </a:solidFill>
      </dgm:spPr>
      <dgm:t>
        <a:bodyPr/>
        <a:lstStyle/>
        <a:p>
          <a:r>
            <a:rPr lang="it-IT" sz="2000" dirty="0">
              <a:latin typeface="Trebuchet MS" panose="020B0603020202020204" pitchFamily="34" charset="0"/>
              <a:cs typeface="Times New Roman" panose="02020603050405020304" pitchFamily="18" charset="0"/>
            </a:rPr>
            <a:t>Inserimento delle opportunità insediative lotti privati: </a:t>
          </a:r>
          <a:r>
            <a:rPr lang="it-IT" sz="2000" dirty="0" err="1">
              <a:latin typeface="Trebuchet MS" panose="020B0603020202020204" pitchFamily="34" charset="0"/>
              <a:cs typeface="Times New Roman" panose="02020603050405020304" pitchFamily="18" charset="0"/>
            </a:rPr>
            <a:t>Brownfield</a:t>
          </a:r>
          <a:endParaRPr lang="it-IT" sz="2000" dirty="0"/>
        </a:p>
      </dgm:t>
    </dgm:pt>
    <dgm:pt modelId="{D0A70584-5327-4C17-8B24-C9287EE70A4E}" type="parTrans" cxnId="{3B901E14-6A5F-46E1-A5C2-841BBDAA3744}">
      <dgm:prSet/>
      <dgm:spPr/>
      <dgm:t>
        <a:bodyPr/>
        <a:lstStyle/>
        <a:p>
          <a:endParaRPr lang="it-IT"/>
        </a:p>
      </dgm:t>
    </dgm:pt>
    <dgm:pt modelId="{2B6BDEC7-29C0-4E8B-9003-F2991D3CEEB8}" type="sibTrans" cxnId="{3B901E14-6A5F-46E1-A5C2-841BBDAA3744}">
      <dgm:prSet/>
      <dgm:spPr/>
      <dgm:t>
        <a:bodyPr/>
        <a:lstStyle/>
        <a:p>
          <a:endParaRPr lang="it-IT"/>
        </a:p>
      </dgm:t>
    </dgm:pt>
    <dgm:pt modelId="{434AEFA6-FB52-460D-BBFA-9D51E62D9F2D}" type="pres">
      <dgm:prSet presAssocID="{AE792BFE-68C7-4633-8DD1-5C9B3F0B8820}" presName="Name0" presStyleCnt="0">
        <dgm:presLayoutVars>
          <dgm:chMax val="7"/>
          <dgm:chPref val="7"/>
          <dgm:dir/>
        </dgm:presLayoutVars>
      </dgm:prSet>
      <dgm:spPr/>
    </dgm:pt>
    <dgm:pt modelId="{C31BD426-630F-4992-8033-AD0EB1BAA3A0}" type="pres">
      <dgm:prSet presAssocID="{AE792BFE-68C7-4633-8DD1-5C9B3F0B8820}" presName="Name1" presStyleCnt="0"/>
      <dgm:spPr/>
    </dgm:pt>
    <dgm:pt modelId="{6420CCB2-3A71-4F11-8295-9EDD412CC634}" type="pres">
      <dgm:prSet presAssocID="{AE792BFE-68C7-4633-8DD1-5C9B3F0B8820}" presName="cycle" presStyleCnt="0"/>
      <dgm:spPr/>
    </dgm:pt>
    <dgm:pt modelId="{39164E98-74FE-4E09-A83F-6453D9E103E9}" type="pres">
      <dgm:prSet presAssocID="{AE792BFE-68C7-4633-8DD1-5C9B3F0B8820}" presName="srcNode" presStyleLbl="node1" presStyleIdx="0" presStyleCnt="2"/>
      <dgm:spPr/>
    </dgm:pt>
    <dgm:pt modelId="{A35EF561-F38C-4AA4-B845-E5BF79751798}" type="pres">
      <dgm:prSet presAssocID="{AE792BFE-68C7-4633-8DD1-5C9B3F0B8820}" presName="conn" presStyleLbl="parChTrans1D2" presStyleIdx="0" presStyleCnt="1"/>
      <dgm:spPr/>
    </dgm:pt>
    <dgm:pt modelId="{5B8FD67C-D19D-4813-B1ED-C61B589DC072}" type="pres">
      <dgm:prSet presAssocID="{AE792BFE-68C7-4633-8DD1-5C9B3F0B8820}" presName="extraNode" presStyleLbl="node1" presStyleIdx="0" presStyleCnt="2"/>
      <dgm:spPr/>
    </dgm:pt>
    <dgm:pt modelId="{924C7F4D-80F1-4E7C-AFE1-A64BA0B54F80}" type="pres">
      <dgm:prSet presAssocID="{AE792BFE-68C7-4633-8DD1-5C9B3F0B8820}" presName="dstNode" presStyleLbl="node1" presStyleIdx="0" presStyleCnt="2"/>
      <dgm:spPr/>
    </dgm:pt>
    <dgm:pt modelId="{F4D206B9-46E4-4ED4-A44C-2EC1D22F7279}" type="pres">
      <dgm:prSet presAssocID="{045937B0-1004-4B38-AA68-17BB391045C4}" presName="text_1" presStyleLbl="node1" presStyleIdx="0" presStyleCnt="2">
        <dgm:presLayoutVars>
          <dgm:bulletEnabled val="1"/>
        </dgm:presLayoutVars>
      </dgm:prSet>
      <dgm:spPr/>
    </dgm:pt>
    <dgm:pt modelId="{B997DB50-4F37-4218-80C3-10EDA4F66DFA}" type="pres">
      <dgm:prSet presAssocID="{045937B0-1004-4B38-AA68-17BB391045C4}" presName="accent_1" presStyleCnt="0"/>
      <dgm:spPr/>
    </dgm:pt>
    <dgm:pt modelId="{882B48C9-9949-49E8-AD2A-932239322F2A}" type="pres">
      <dgm:prSet presAssocID="{045937B0-1004-4B38-AA68-17BB391045C4}" presName="accentRepeatNode" presStyleLbl="solidFgAcc1" presStyleIdx="0" presStyleCnt="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0AE3C0B-2081-4E8E-9EC7-CB78D4D6D0DE}" type="pres">
      <dgm:prSet presAssocID="{486D83D5-629A-4BA6-841A-BB992D62B34A}" presName="text_2" presStyleLbl="node1" presStyleIdx="1" presStyleCnt="2">
        <dgm:presLayoutVars>
          <dgm:bulletEnabled val="1"/>
        </dgm:presLayoutVars>
      </dgm:prSet>
      <dgm:spPr/>
    </dgm:pt>
    <dgm:pt modelId="{639EB60A-90C8-4690-895E-CE016FFD2754}" type="pres">
      <dgm:prSet presAssocID="{486D83D5-629A-4BA6-841A-BB992D62B34A}" presName="accent_2" presStyleCnt="0"/>
      <dgm:spPr/>
    </dgm:pt>
    <dgm:pt modelId="{74D32E9E-D4D2-4DDB-8A9F-8E1EC0435369}" type="pres">
      <dgm:prSet presAssocID="{486D83D5-629A-4BA6-841A-BB992D62B34A}" presName="accentRepeatNode" presStyleLbl="solidFgAcc1" presStyleIdx="1" presStyleCnt="2"/>
      <dgm:spPr>
        <a:blipFill dpi="0" rotWithShape="1">
          <a:blip xmlns:r="http://schemas.openxmlformats.org/officeDocument/2006/relationships"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B901E14-6A5F-46E1-A5C2-841BBDAA3744}" srcId="{AE792BFE-68C7-4633-8DD1-5C9B3F0B8820}" destId="{045937B0-1004-4B38-AA68-17BB391045C4}" srcOrd="0" destOrd="0" parTransId="{D0A70584-5327-4C17-8B24-C9287EE70A4E}" sibTransId="{2B6BDEC7-29C0-4E8B-9003-F2991D3CEEB8}"/>
    <dgm:cxn modelId="{281EE21B-49E0-4B93-A82D-A8B3D5A43A0C}" srcId="{AE792BFE-68C7-4633-8DD1-5C9B3F0B8820}" destId="{486D83D5-629A-4BA6-841A-BB992D62B34A}" srcOrd="1" destOrd="0" parTransId="{D39909E8-1825-407F-88C5-6BEC7ADD2F25}" sibTransId="{25AB6E45-2C78-4849-9C6E-A9C30C703309}"/>
    <dgm:cxn modelId="{96D31754-25F7-42FA-AEF3-9EED4FDACE4C}" type="presOf" srcId="{2B6BDEC7-29C0-4E8B-9003-F2991D3CEEB8}" destId="{A35EF561-F38C-4AA4-B845-E5BF79751798}" srcOrd="0" destOrd="0" presId="urn:microsoft.com/office/officeart/2008/layout/VerticalCurvedList"/>
    <dgm:cxn modelId="{9541D9BF-E01E-4BC7-B9D2-D95BF1B0CB73}" type="presOf" srcId="{045937B0-1004-4B38-AA68-17BB391045C4}" destId="{F4D206B9-46E4-4ED4-A44C-2EC1D22F7279}" srcOrd="0" destOrd="0" presId="urn:microsoft.com/office/officeart/2008/layout/VerticalCurvedList"/>
    <dgm:cxn modelId="{B886E6EA-864B-4A08-B326-DA95CECFAFA8}" type="presOf" srcId="{486D83D5-629A-4BA6-841A-BB992D62B34A}" destId="{60AE3C0B-2081-4E8E-9EC7-CB78D4D6D0DE}" srcOrd="0" destOrd="0" presId="urn:microsoft.com/office/officeart/2008/layout/VerticalCurvedList"/>
    <dgm:cxn modelId="{1421C0FF-D157-49F0-B224-0A67B3EB5999}" type="presOf" srcId="{AE792BFE-68C7-4633-8DD1-5C9B3F0B8820}" destId="{434AEFA6-FB52-460D-BBFA-9D51E62D9F2D}" srcOrd="0" destOrd="0" presId="urn:microsoft.com/office/officeart/2008/layout/VerticalCurvedList"/>
    <dgm:cxn modelId="{B65A6A00-458C-498A-8759-F07D88BE51FF}" type="presParOf" srcId="{434AEFA6-FB52-460D-BBFA-9D51E62D9F2D}" destId="{C31BD426-630F-4992-8033-AD0EB1BAA3A0}" srcOrd="0" destOrd="0" presId="urn:microsoft.com/office/officeart/2008/layout/VerticalCurvedList"/>
    <dgm:cxn modelId="{DA1E9B68-F201-48B7-8BBB-DDC064DF35EF}" type="presParOf" srcId="{C31BD426-630F-4992-8033-AD0EB1BAA3A0}" destId="{6420CCB2-3A71-4F11-8295-9EDD412CC634}" srcOrd="0" destOrd="0" presId="urn:microsoft.com/office/officeart/2008/layout/VerticalCurvedList"/>
    <dgm:cxn modelId="{EB6BCBDA-65EA-4134-9259-907AEC78EDF4}" type="presParOf" srcId="{6420CCB2-3A71-4F11-8295-9EDD412CC634}" destId="{39164E98-74FE-4E09-A83F-6453D9E103E9}" srcOrd="0" destOrd="0" presId="urn:microsoft.com/office/officeart/2008/layout/VerticalCurvedList"/>
    <dgm:cxn modelId="{5FA4749D-E71B-41A6-A3AC-F41720FEF31E}" type="presParOf" srcId="{6420CCB2-3A71-4F11-8295-9EDD412CC634}" destId="{A35EF561-F38C-4AA4-B845-E5BF79751798}" srcOrd="1" destOrd="0" presId="urn:microsoft.com/office/officeart/2008/layout/VerticalCurvedList"/>
    <dgm:cxn modelId="{B7EDDE85-1E8C-4F59-BBB0-AA5DFC026F09}" type="presParOf" srcId="{6420CCB2-3A71-4F11-8295-9EDD412CC634}" destId="{5B8FD67C-D19D-4813-B1ED-C61B589DC072}" srcOrd="2" destOrd="0" presId="urn:microsoft.com/office/officeart/2008/layout/VerticalCurvedList"/>
    <dgm:cxn modelId="{848DC0BC-CB47-4649-8DAB-3B4E08FF7DC9}" type="presParOf" srcId="{6420CCB2-3A71-4F11-8295-9EDD412CC634}" destId="{924C7F4D-80F1-4E7C-AFE1-A64BA0B54F80}" srcOrd="3" destOrd="0" presId="urn:microsoft.com/office/officeart/2008/layout/VerticalCurvedList"/>
    <dgm:cxn modelId="{F52DAE69-EE92-4EC7-B651-301AE49AE5F4}" type="presParOf" srcId="{C31BD426-630F-4992-8033-AD0EB1BAA3A0}" destId="{F4D206B9-46E4-4ED4-A44C-2EC1D22F7279}" srcOrd="1" destOrd="0" presId="urn:microsoft.com/office/officeart/2008/layout/VerticalCurvedList"/>
    <dgm:cxn modelId="{E0B2A9B1-84ED-4395-916E-0EB966DD9FAF}" type="presParOf" srcId="{C31BD426-630F-4992-8033-AD0EB1BAA3A0}" destId="{B997DB50-4F37-4218-80C3-10EDA4F66DFA}" srcOrd="2" destOrd="0" presId="urn:microsoft.com/office/officeart/2008/layout/VerticalCurvedList"/>
    <dgm:cxn modelId="{995BD1A9-5460-4E77-8D63-1D0BF0EFD191}" type="presParOf" srcId="{B997DB50-4F37-4218-80C3-10EDA4F66DFA}" destId="{882B48C9-9949-49E8-AD2A-932239322F2A}" srcOrd="0" destOrd="0" presId="urn:microsoft.com/office/officeart/2008/layout/VerticalCurvedList"/>
    <dgm:cxn modelId="{AB85DFD4-B9E7-447F-BD93-1E0E95863FC7}" type="presParOf" srcId="{C31BD426-630F-4992-8033-AD0EB1BAA3A0}" destId="{60AE3C0B-2081-4E8E-9EC7-CB78D4D6D0DE}" srcOrd="3" destOrd="0" presId="urn:microsoft.com/office/officeart/2008/layout/VerticalCurvedList"/>
    <dgm:cxn modelId="{B14B3EDC-CCA9-47D8-BE7D-B0F141AC738B}" type="presParOf" srcId="{C31BD426-630F-4992-8033-AD0EB1BAA3A0}" destId="{639EB60A-90C8-4690-895E-CE016FFD2754}" srcOrd="4" destOrd="0" presId="urn:microsoft.com/office/officeart/2008/layout/VerticalCurvedList"/>
    <dgm:cxn modelId="{BA07B7BE-CB25-4D82-BBAC-0B46474B3D56}" type="presParOf" srcId="{639EB60A-90C8-4690-895E-CE016FFD2754}" destId="{74D32E9E-D4D2-4DDB-8A9F-8E1EC04353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F561-F38C-4AA4-B845-E5BF79751798}">
      <dsp:nvSpPr>
        <dsp:cNvPr id="0" name=""/>
        <dsp:cNvSpPr/>
      </dsp:nvSpPr>
      <dsp:spPr>
        <a:xfrm>
          <a:off x="-5615623" y="-866306"/>
          <a:ext cx="6737885" cy="6737885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206B9-46E4-4ED4-A44C-2EC1D22F7279}">
      <dsp:nvSpPr>
        <dsp:cNvPr id="0" name=""/>
        <dsp:cNvSpPr/>
      </dsp:nvSpPr>
      <dsp:spPr>
        <a:xfrm>
          <a:off x="920094" y="715053"/>
          <a:ext cx="8913122" cy="1429906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9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rebuchet MS" panose="020B0603020202020204" pitchFamily="34" charset="0"/>
              <a:cs typeface="Times New Roman" panose="02020603050405020304" pitchFamily="18" charset="0"/>
            </a:rPr>
            <a:t>Inserimento delle opportunità insediative lotti privati: </a:t>
          </a:r>
          <a:r>
            <a:rPr lang="it-IT" sz="2000" kern="1200" dirty="0" err="1">
              <a:latin typeface="Trebuchet MS" panose="020B0603020202020204" pitchFamily="34" charset="0"/>
              <a:cs typeface="Times New Roman" panose="02020603050405020304" pitchFamily="18" charset="0"/>
            </a:rPr>
            <a:t>Brownfield</a:t>
          </a:r>
          <a:endParaRPr lang="it-IT" sz="2000" kern="1200" dirty="0"/>
        </a:p>
      </dsp:txBody>
      <dsp:txXfrm>
        <a:off x="920094" y="715053"/>
        <a:ext cx="8913122" cy="1429906"/>
      </dsp:txXfrm>
    </dsp:sp>
    <dsp:sp modelId="{882B48C9-9949-49E8-AD2A-932239322F2A}">
      <dsp:nvSpPr>
        <dsp:cNvPr id="0" name=""/>
        <dsp:cNvSpPr/>
      </dsp:nvSpPr>
      <dsp:spPr>
        <a:xfrm>
          <a:off x="26402" y="536314"/>
          <a:ext cx="1787382" cy="178738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E3C0B-2081-4E8E-9EC7-CB78D4D6D0DE}">
      <dsp:nvSpPr>
        <dsp:cNvPr id="0" name=""/>
        <dsp:cNvSpPr/>
      </dsp:nvSpPr>
      <dsp:spPr>
        <a:xfrm>
          <a:off x="920094" y="2860312"/>
          <a:ext cx="8913122" cy="1429906"/>
        </a:xfrm>
        <a:prstGeom prst="rect">
          <a:avLst/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9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rebuchet MS" panose="020B0603020202020204" pitchFamily="34" charset="0"/>
            </a:rPr>
            <a:t>Aggiornamento e integrazione di nuove opportunità insediative</a:t>
          </a:r>
          <a:endParaRPr lang="it-IT" sz="2000" kern="1200" dirty="0"/>
        </a:p>
      </dsp:txBody>
      <dsp:txXfrm>
        <a:off x="920094" y="2860312"/>
        <a:ext cx="8913122" cy="1429906"/>
      </dsp:txXfrm>
    </dsp:sp>
    <dsp:sp modelId="{74D32E9E-D4D2-4DDB-8A9F-8E1EC0435369}">
      <dsp:nvSpPr>
        <dsp:cNvPr id="0" name=""/>
        <dsp:cNvSpPr/>
      </dsp:nvSpPr>
      <dsp:spPr>
        <a:xfrm>
          <a:off x="26402" y="2681574"/>
          <a:ext cx="1787382" cy="1787382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75D09-5A59-418F-B8AA-92C5AF3A8E71}" type="datetimeFigureOut">
              <a:rPr lang="it-IT" smtClean="0"/>
              <a:t>02/07/2024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612FB-4553-41F4-96EA-BAAACDC45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45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612FB-4553-41F4-96EA-BAAACDC459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32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NB: non sono </a:t>
            </a:r>
            <a:r>
              <a:rPr lang="it-IT" dirty="0" err="1"/>
              <a:t>considerte</a:t>
            </a:r>
            <a:r>
              <a:rPr lang="it-IT" dirty="0"/>
              <a:t> n.3 location agricole ricevute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612FB-4553-41F4-96EA-BAAACDC459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07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612FB-4553-41F4-96EA-BAAACDC459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15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612FB-4553-41F4-96EA-BAAACDC459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83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964" y="2763206"/>
            <a:ext cx="3633362" cy="10081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00016" y="0"/>
            <a:ext cx="7492365" cy="6858000"/>
          </a:xfrm>
          <a:custGeom>
            <a:avLst/>
            <a:gdLst/>
            <a:ahLst/>
            <a:cxnLst/>
            <a:rect l="l" t="t" r="r" b="b"/>
            <a:pathLst>
              <a:path w="7492365" h="6858000">
                <a:moveTo>
                  <a:pt x="7491984" y="0"/>
                </a:moveTo>
                <a:lnTo>
                  <a:pt x="2090928" y="0"/>
                </a:lnTo>
                <a:lnTo>
                  <a:pt x="0" y="6858000"/>
                </a:lnTo>
                <a:lnTo>
                  <a:pt x="2090928" y="6858000"/>
                </a:lnTo>
                <a:lnTo>
                  <a:pt x="7491984" y="6858000"/>
                </a:lnTo>
                <a:lnTo>
                  <a:pt x="7491984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7760" y="2046223"/>
            <a:ext cx="10936478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6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66C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6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6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2936" y="224417"/>
            <a:ext cx="2023552" cy="5623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748" y="332613"/>
            <a:ext cx="11436502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2034" y="1696059"/>
            <a:ext cx="7312659" cy="142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66C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14/relationships/chartEx" Target="../charts/chartEx3.xml"/><Relationship Id="rId7" Type="http://schemas.microsoft.com/office/2014/relationships/chartEx" Target="../charts/chartEx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microsoft.com/office/2014/relationships/chartEx" Target="../charts/chartEx4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625548" y="2362200"/>
            <a:ext cx="6566452" cy="496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br>
              <a:rPr lang="it-IT" altLang="it-IT" sz="2000" b="1" dirty="0"/>
            </a:br>
            <a:r>
              <a:rPr lang="it-IT" altLang="it-IT" sz="2000" b="1" dirty="0"/>
              <a:t>Realizzazione dell’</a:t>
            </a:r>
            <a:br>
              <a:rPr lang="it-IT" altLang="it-IT" sz="2000" b="1" dirty="0"/>
            </a:br>
            <a:r>
              <a:rPr lang="it-IT" altLang="it-IT" sz="3200" b="1" dirty="0"/>
              <a:t>OFFERTA INSEDIATIVA INDUSTRIALE</a:t>
            </a:r>
            <a:br>
              <a:rPr lang="it-IT" altLang="it-IT" sz="2400" b="1" dirty="0"/>
            </a:br>
            <a:br>
              <a:rPr lang="it-IT" altLang="it-IT" sz="2400" b="1" dirty="0"/>
            </a:br>
            <a:r>
              <a:rPr lang="it-IT" altLang="it-IT" sz="2400" b="1" dirty="0"/>
              <a:t>- </a:t>
            </a:r>
            <a:r>
              <a:rPr lang="it-IT" altLang="it-IT" sz="2000" b="1" i="1" dirty="0"/>
              <a:t>Stato di avanzamento progetto –</a:t>
            </a:r>
            <a:br>
              <a:rPr lang="it-IT" altLang="it-IT" sz="2000" b="1" i="1" dirty="0"/>
            </a:br>
            <a:br>
              <a:rPr lang="it-IT" altLang="it-IT" sz="2000" b="1" i="1" dirty="0"/>
            </a:br>
            <a:r>
              <a:rPr lang="it-IT" altLang="it-IT" sz="2000" b="1" dirty="0"/>
              <a:t>INVEST IN ITALY</a:t>
            </a:r>
            <a:br>
              <a:rPr lang="it-IT" altLang="it-IT" sz="2000" b="1" dirty="0"/>
            </a:br>
            <a:r>
              <a:rPr lang="it-IT" altLang="it-IT" sz="2000" b="1" dirty="0"/>
              <a:t>Attrazione investimenti esteri </a:t>
            </a:r>
            <a:br>
              <a:rPr lang="it-IT" altLang="it-IT" sz="2000" b="1" dirty="0"/>
            </a:br>
            <a:r>
              <a:rPr lang="it-IT" altLang="it-IT" sz="2000" b="1" dirty="0"/>
              <a:t>per la crescita del Sistema Paese</a:t>
            </a:r>
            <a:br>
              <a:rPr lang="it-IT" altLang="it-IT" sz="2400" b="1" dirty="0"/>
            </a:br>
            <a:br>
              <a:rPr lang="it-IT" altLang="it-IT" sz="2400" b="1" dirty="0"/>
            </a:br>
            <a:r>
              <a:rPr lang="it-IT" altLang="it-IT" sz="1400" b="1" dirty="0"/>
              <a:t> 20 Giugno 2024</a:t>
            </a:r>
            <a:br>
              <a:rPr lang="it-IT" altLang="it-IT" sz="2400" b="1" dirty="0"/>
            </a:br>
            <a:br>
              <a:rPr lang="it-IT" altLang="it-IT" sz="2400" b="1" dirty="0"/>
            </a:br>
            <a:endParaRPr lang="it-IT" altLang="it-IT" sz="2400" b="1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6705600" y="1371600"/>
            <a:ext cx="479456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algn="ctr"/>
            <a:r>
              <a:rPr lang="it-IT" sz="3200" b="1" kern="0">
                <a:latin typeface="Trebuchet MS" panose="020B0603020202020204" pitchFamily="34" charset="0"/>
              </a:rPr>
              <a:t>OFFERTA NAZIONALE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5019204-7E8F-494A-6D5D-1ECC26CC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" y="0"/>
            <a:ext cx="1901414" cy="59033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ACFB9D-64AB-86DF-3C5A-AFD790CF396E}"/>
              </a:ext>
            </a:extLst>
          </p:cNvPr>
          <p:cNvSpPr txBox="1"/>
          <p:nvPr/>
        </p:nvSpPr>
        <p:spPr>
          <a:xfrm>
            <a:off x="2054831" y="3642727"/>
            <a:ext cx="26853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00" dirty="0">
                <a:solidFill>
                  <a:srgbClr val="0066CC"/>
                </a:solidFill>
                <a:latin typeface="Lucida Sans Unicode"/>
                <a:ea typeface="+mj-ea"/>
                <a:cs typeface="Lucida Sans Unicode"/>
              </a:rPr>
              <a:t>www.investinitaly.gov.it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7731632" y="1362817"/>
            <a:ext cx="11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8600" y="812290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9156573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7853A5B-7B77-B1AC-57BA-2C14D999FA2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7691"/>
            <a:ext cx="11201400" cy="3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sz="2300" kern="0" dirty="0"/>
              <a:t>Il progetto «Offerta insediativa nazionale» (1/2)</a:t>
            </a:r>
            <a:endParaRPr lang="it-IT" altLang="it-IT" sz="2300" kern="0" dirty="0"/>
          </a:p>
        </p:txBody>
      </p:sp>
      <p:sp>
        <p:nvSpPr>
          <p:cNvPr id="8" name="CasellaDiTesto 52">
            <a:extLst>
              <a:ext uri="{FF2B5EF4-FFF2-40B4-BE49-F238E27FC236}">
                <a16:creationId xmlns:a16="http://schemas.microsoft.com/office/drawing/2014/main" id="{A05F508A-BA8B-7B30-6041-AF3282DDF598}"/>
              </a:ext>
            </a:extLst>
          </p:cNvPr>
          <p:cNvSpPr txBox="1"/>
          <p:nvPr/>
        </p:nvSpPr>
        <p:spPr>
          <a:xfrm>
            <a:off x="391328" y="1047818"/>
            <a:ext cx="7560870" cy="504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endParaRPr lang="it-IT" dirty="0">
              <a:solidFill>
                <a:srgbClr val="0066CC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Il progetto «</a:t>
            </a:r>
            <a:r>
              <a:rPr lang="it-IT" b="1" dirty="0">
                <a:solidFill>
                  <a:srgbClr val="0066CC"/>
                </a:solidFill>
                <a:latin typeface="Trebuchet MS" panose="020B0603020202020204" pitchFamily="34" charset="0"/>
              </a:rPr>
              <a:t>Offerta Insediativa nazionale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» costituisce il </a:t>
            </a:r>
            <a:r>
              <a:rPr lang="it-IT" b="1" dirty="0">
                <a:solidFill>
                  <a:srgbClr val="0066CC"/>
                </a:solidFill>
                <a:latin typeface="Trebuchet MS" panose="020B0603020202020204" pitchFamily="34" charset="0"/>
              </a:rPr>
              <a:t>primo progetto di sistema 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a seguito dell'evento «</a:t>
            </a:r>
            <a:r>
              <a:rPr lang="it-IT" dirty="0" err="1">
                <a:solidFill>
                  <a:srgbClr val="E20818"/>
                </a:solidFill>
                <a:latin typeface="Trebuchet MS" panose="020B0603020202020204" pitchFamily="34" charset="0"/>
              </a:rPr>
              <a:t>Selecting</a:t>
            </a:r>
            <a:r>
              <a:rPr lang="it-IT" dirty="0">
                <a:solidFill>
                  <a:srgbClr val="E20818"/>
                </a:solidFill>
                <a:latin typeface="Trebuchet MS" panose="020B0603020202020204" pitchFamily="34" charset="0"/>
              </a:rPr>
              <a:t> </a:t>
            </a:r>
            <a:r>
              <a:rPr lang="it-IT" dirty="0" err="1">
                <a:solidFill>
                  <a:srgbClr val="E20818"/>
                </a:solidFill>
                <a:latin typeface="Trebuchet MS" panose="020B0603020202020204" pitchFamily="34" charset="0"/>
              </a:rPr>
              <a:t>Italy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»</a:t>
            </a:r>
            <a:r>
              <a:rPr lang="it-IT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(Trieste - Gennaio 2023) nel corso del quale è stata condivisa la necessità di «</a:t>
            </a:r>
            <a:r>
              <a:rPr lang="it-IT" i="1" dirty="0">
                <a:solidFill>
                  <a:srgbClr val="E20818"/>
                </a:solidFill>
                <a:latin typeface="Trebuchet MS" panose="020B0603020202020204" pitchFamily="34" charset="0"/>
              </a:rPr>
              <a:t>rafforzare la governance multilivello per creare reti organizzative forti, strutturate e più efficaci […] . Servono azioni coordinate per rafforzare i risultati….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»</a:t>
            </a:r>
          </a:p>
          <a:p>
            <a:pPr marL="342900" indent="-342900" algn="just">
              <a:lnSpc>
                <a:spcPct val="120000"/>
              </a:lnSpc>
              <a:buClr>
                <a:srgbClr val="0066CC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66CC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0066CC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66CC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20000"/>
              </a:lnSpc>
              <a:buClr>
                <a:srgbClr val="0066CC"/>
              </a:buClr>
            </a:pP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Nel corso della riunione del </a:t>
            </a:r>
            <a:r>
              <a:rPr lang="it-IT" dirty="0">
                <a:solidFill>
                  <a:srgbClr val="E20818"/>
                </a:solidFill>
                <a:latin typeface="Trebuchet MS" panose="020B0603020202020204" pitchFamily="34" charset="0"/>
              </a:rPr>
              <a:t>CAIE del 13 Luglio 2023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, è stata proposta dalla Segreteria Tecnica e validata dai membri del Comitato, la necessità di creare l’Offerta Nazionale, e come sua componente fondamentale </a:t>
            </a:r>
            <a:r>
              <a:rPr lang="it-IT" dirty="0">
                <a:solidFill>
                  <a:srgbClr val="E20818"/>
                </a:solidFill>
                <a:latin typeface="Trebuchet MS" panose="020B0603020202020204" pitchFamily="34" charset="0"/>
              </a:rPr>
              <a:t>l’Offerta Insediativa nazionale </a:t>
            </a:r>
            <a:r>
              <a:rPr lang="it-IT" dirty="0">
                <a:solidFill>
                  <a:srgbClr val="0066CC"/>
                </a:solidFill>
                <a:latin typeface="Trebuchet MS" panose="020B0603020202020204" pitchFamily="34" charset="0"/>
              </a:rPr>
              <a:t>da proporre alla business community internazionale, anche nell’ambito del nuovo website dedicato all’attrazione degli investimenti esteri.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121BF4-7395-633D-BD05-DBA070FAA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50" y="1328404"/>
            <a:ext cx="3798320" cy="17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3543CCF-599D-E965-3F56-118B2C9B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50" y="4079452"/>
            <a:ext cx="3798320" cy="21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6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7731632" y="1147063"/>
            <a:ext cx="11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&gt;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8600" y="812290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9156573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7853A5B-7B77-B1AC-57BA-2C14D999FA2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7691"/>
            <a:ext cx="11201400" cy="3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300" b="1" i="0" u="none" strike="noStrike" kern="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j-ea"/>
              </a:rPr>
              <a:t>Il progetto «Offerta insediativa nazionale» (2/2)</a:t>
            </a:r>
            <a:endParaRPr kumimoji="0" lang="it-IT" altLang="it-IT" sz="23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sp>
        <p:nvSpPr>
          <p:cNvPr id="8" name="CasellaDiTesto 52">
            <a:extLst>
              <a:ext uri="{FF2B5EF4-FFF2-40B4-BE49-F238E27FC236}">
                <a16:creationId xmlns:a16="http://schemas.microsoft.com/office/drawing/2014/main" id="{A05F508A-BA8B-7B30-6041-AF3282DDF598}"/>
              </a:ext>
            </a:extLst>
          </p:cNvPr>
          <p:cNvSpPr txBox="1"/>
          <p:nvPr/>
        </p:nvSpPr>
        <p:spPr>
          <a:xfrm>
            <a:off x="554804" y="980604"/>
            <a:ext cx="10782730" cy="56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66E8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Obiettivi</a:t>
            </a:r>
          </a:p>
        </p:txBody>
      </p:sp>
      <p:sp>
        <p:nvSpPr>
          <p:cNvPr id="2" name="CasellaDiTesto 52">
            <a:extLst>
              <a:ext uri="{FF2B5EF4-FFF2-40B4-BE49-F238E27FC236}">
                <a16:creationId xmlns:a16="http://schemas.microsoft.com/office/drawing/2014/main" id="{B78581EF-9666-514F-D7E0-A1098091DF4E}"/>
              </a:ext>
            </a:extLst>
          </p:cNvPr>
          <p:cNvSpPr txBox="1"/>
          <p:nvPr/>
        </p:nvSpPr>
        <p:spPr>
          <a:xfrm>
            <a:off x="1828353" y="1832611"/>
            <a:ext cx="9894460" cy="4383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81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Disporre di soluzioni insediative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Greenfield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Brownfield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 Logistica) da proporre con rapidità a potenziali investitori che richiedono un supporto per la ricerca di location in Italia.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Alimentare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81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vetrina (portale web)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delle opportunità insediative disponibili in Italia al fine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2081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promuovere gli investimenti in Italia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algn="just">
              <a:lnSpc>
                <a:spcPct val="120000"/>
              </a:lnSpc>
              <a:buClr>
                <a:srgbClr val="0066CC"/>
              </a:buClr>
            </a:pPr>
            <a:r>
              <a:rPr lang="it-IT" b="1" dirty="0">
                <a:solidFill>
                  <a:schemeClr val="bg1"/>
                </a:solidFill>
                <a:highlight>
                  <a:srgbClr val="0066E8"/>
                </a:highlight>
                <a:latin typeface="Trebuchet MS" panose="020B0603020202020204" pitchFamily="34" charset="0"/>
              </a:rPr>
              <a:t>Creare la rete di collaborazione «stabile» e «strutturata» con le Regioni e Province Autonome e altri stakeholder territoriali funzionale ad un processo integrato di attrazione investimenti, mettendo a fattor comune le informazioni, utilizzando la stessa metodologia di lavoro e creando un unico «campo da gioco»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66E8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Connettore 4">
            <a:extLst>
              <a:ext uri="{FF2B5EF4-FFF2-40B4-BE49-F238E27FC236}">
                <a16:creationId xmlns:a16="http://schemas.microsoft.com/office/drawing/2014/main" id="{3AE8BBDD-1860-4124-959F-C76FF82A1058}"/>
              </a:ext>
            </a:extLst>
          </p:cNvPr>
          <p:cNvSpPr/>
          <p:nvPr/>
        </p:nvSpPr>
        <p:spPr>
          <a:xfrm>
            <a:off x="651476" y="1836106"/>
            <a:ext cx="899922" cy="776078"/>
          </a:xfrm>
          <a:prstGeom prst="flowChartConnector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onnettore 11">
            <a:extLst>
              <a:ext uri="{FF2B5EF4-FFF2-40B4-BE49-F238E27FC236}">
                <a16:creationId xmlns:a16="http://schemas.microsoft.com/office/drawing/2014/main" id="{1E54D044-B991-4064-9B0B-62EFA60B0470}"/>
              </a:ext>
            </a:extLst>
          </p:cNvPr>
          <p:cNvSpPr/>
          <p:nvPr/>
        </p:nvSpPr>
        <p:spPr>
          <a:xfrm>
            <a:off x="651476" y="5101318"/>
            <a:ext cx="899922" cy="776078"/>
          </a:xfrm>
          <a:prstGeom prst="flowChartConnector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DF4947CD-DA50-4EA0-A5B9-1401602F0493}"/>
              </a:ext>
            </a:extLst>
          </p:cNvPr>
          <p:cNvSpPr/>
          <p:nvPr/>
        </p:nvSpPr>
        <p:spPr>
          <a:xfrm>
            <a:off x="651476" y="3489261"/>
            <a:ext cx="899922" cy="776078"/>
          </a:xfrm>
          <a:prstGeom prst="flowChartConnector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id="{96DBE602-5B6F-F5D1-1A29-8B8BF81B7D3E}"/>
              </a:ext>
            </a:extLst>
          </p:cNvPr>
          <p:cNvCxnSpPr>
            <a:stCxn id="8" idx="1"/>
            <a:endCxn id="5" idx="2"/>
          </p:cNvCxnSpPr>
          <p:nvPr/>
        </p:nvCxnSpPr>
        <p:spPr>
          <a:xfrm rot="10800000" flipH="1" flipV="1">
            <a:off x="554804" y="1261899"/>
            <a:ext cx="96672" cy="962246"/>
          </a:xfrm>
          <a:prstGeom prst="bentConnector3">
            <a:avLst>
              <a:gd name="adj1" fmla="val -2364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CDAE6CEA-6BC8-BE99-6E94-BE9EB31CEC56}"/>
              </a:ext>
            </a:extLst>
          </p:cNvPr>
          <p:cNvCxnSpPr>
            <a:stCxn id="8" idx="1"/>
            <a:endCxn id="14" idx="2"/>
          </p:cNvCxnSpPr>
          <p:nvPr/>
        </p:nvCxnSpPr>
        <p:spPr>
          <a:xfrm rot="10800000" flipH="1" flipV="1">
            <a:off x="554804" y="1261898"/>
            <a:ext cx="96672" cy="2615401"/>
          </a:xfrm>
          <a:prstGeom prst="bentConnector3">
            <a:avLst>
              <a:gd name="adj1" fmla="val -2364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1E8C8B19-098F-011C-917B-5E55B73CCD77}"/>
              </a:ext>
            </a:extLst>
          </p:cNvPr>
          <p:cNvCxnSpPr>
            <a:stCxn id="8" idx="1"/>
            <a:endCxn id="12" idx="2"/>
          </p:cNvCxnSpPr>
          <p:nvPr/>
        </p:nvCxnSpPr>
        <p:spPr>
          <a:xfrm rot="10800000" flipH="1" flipV="1">
            <a:off x="554804" y="1261899"/>
            <a:ext cx="96672" cy="4227458"/>
          </a:xfrm>
          <a:prstGeom prst="bentConnector3">
            <a:avLst>
              <a:gd name="adj1" fmla="val -236470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54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F6A29B-1091-4C60-B9B3-22069BE907ED}"/>
              </a:ext>
            </a:extLst>
          </p:cNvPr>
          <p:cNvSpPr txBox="1"/>
          <p:nvPr/>
        </p:nvSpPr>
        <p:spPr>
          <a:xfrm>
            <a:off x="6310779" y="2195736"/>
            <a:ext cx="5558131" cy="261610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defPPr>
              <a:defRPr lang="it-IT"/>
            </a:defPPr>
            <a:lvl1pPr>
              <a:defRPr sz="4800" b="1" i="0" kern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342900" indent="-342900">
              <a:buClr>
                <a:srgbClr val="E20818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bg1"/>
                </a:solidFill>
                <a:highlight>
                  <a:srgbClr val="0066E8"/>
                </a:highlight>
                <a:latin typeface="Trebuchet MS" panose="020B0603020202020204" pitchFamily="34" charset="0"/>
                <a:cs typeface="Segoe UI Light" panose="020B0502040204020203" pitchFamily="34" charset="0"/>
              </a:rPr>
              <a:t>n.44 opportunità insediative non sono al momento pubblicabili sul portale </a:t>
            </a:r>
          </a:p>
          <a:p>
            <a:pPr marL="742950" lvl="1" indent="-285750">
              <a:buClr>
                <a:srgbClr val="E20818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66E8"/>
                </a:solidFill>
              </a:rPr>
              <a:t>Proprietà private (n.10)</a:t>
            </a:r>
          </a:p>
          <a:p>
            <a:pPr marL="742950" lvl="1" indent="-285750">
              <a:buClr>
                <a:srgbClr val="E20818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66E8"/>
                </a:solidFill>
              </a:rPr>
              <a:t>Schede incomplete e in corso di verifica (n. 11)</a:t>
            </a:r>
          </a:p>
          <a:p>
            <a:pPr marL="742950" lvl="1" indent="-285750">
              <a:buClr>
                <a:srgbClr val="E20818"/>
              </a:buCl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66E8"/>
                </a:solidFill>
              </a:rPr>
              <a:t>Schede non caricate in seguito a successiva richiesta della regione  (n.23)</a:t>
            </a:r>
          </a:p>
          <a:p>
            <a:pPr lvl="1">
              <a:buClr>
                <a:srgbClr val="E20818"/>
              </a:buClr>
            </a:pPr>
            <a:endParaRPr lang="it-IT" dirty="0"/>
          </a:p>
          <a:p>
            <a:pPr marL="342900" indent="-342900">
              <a:buClr>
                <a:srgbClr val="E20818"/>
              </a:buClr>
              <a:buFont typeface="Wingdings" panose="05000000000000000000" pitchFamily="2" charset="2"/>
              <a:buChar char="§"/>
            </a:pPr>
            <a:r>
              <a:rPr lang="it-IT" sz="2000" i="1" dirty="0">
                <a:solidFill>
                  <a:schemeClr val="bg1"/>
                </a:solidFill>
                <a:highlight>
                  <a:srgbClr val="0066E8"/>
                </a:highlight>
                <a:latin typeface="Trebuchet MS" panose="020B0603020202020204" pitchFamily="34" charset="0"/>
                <a:cs typeface="Segoe UI Light" panose="020B0502040204020203" pitchFamily="34" charset="0"/>
              </a:rPr>
              <a:t>Esiste un margine di recupero su quanto già ricevuto </a:t>
            </a:r>
            <a:endParaRPr lang="it-IT" sz="2000" dirty="0">
              <a:solidFill>
                <a:schemeClr val="bg1"/>
              </a:solidFill>
              <a:highlight>
                <a:srgbClr val="0066E8"/>
              </a:highlight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9E875796-771F-53F8-B5E7-3595F50374C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7691"/>
            <a:ext cx="884237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altLang="it-IT" sz="2400" kern="0" dirty="0">
                <a:latin typeface="Trebuchet MS" panose="020B0603020202020204" pitchFamily="34" charset="0"/>
              </a:rPr>
              <a:t>L’offerta insediativa ricevuta ad oggi</a:t>
            </a:r>
          </a:p>
        </p:txBody>
      </p:sp>
      <p:sp>
        <p:nvSpPr>
          <p:cNvPr id="11" name="object 41">
            <a:extLst>
              <a:ext uri="{FF2B5EF4-FFF2-40B4-BE49-F238E27FC236}">
                <a16:creationId xmlns:a16="http://schemas.microsoft.com/office/drawing/2014/main" id="{B9766B7F-2907-403C-BD28-02D0322E4A63}"/>
              </a:ext>
            </a:extLst>
          </p:cNvPr>
          <p:cNvSpPr/>
          <p:nvPr/>
        </p:nvSpPr>
        <p:spPr>
          <a:xfrm>
            <a:off x="228600" y="812290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9156573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70F21E95-8266-4825-A9A2-A08F857C29F4}"/>
              </a:ext>
            </a:extLst>
          </p:cNvPr>
          <p:cNvSpPr txBox="1">
            <a:spLocks noChangeArrowheads="1"/>
          </p:cNvSpPr>
          <p:nvPr/>
        </p:nvSpPr>
        <p:spPr>
          <a:xfrm>
            <a:off x="323090" y="1386489"/>
            <a:ext cx="5772910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altLang="it-IT" sz="3200" kern="0" dirty="0">
                <a:solidFill>
                  <a:schemeClr val="bg1"/>
                </a:solidFill>
                <a:highlight>
                  <a:srgbClr val="E20818"/>
                </a:highlight>
                <a:latin typeface="Trebuchet MS" panose="020B0603020202020204" pitchFamily="34" charset="0"/>
              </a:rPr>
              <a:t>303 Location ricevute </a:t>
            </a:r>
            <a:br>
              <a:rPr lang="it-IT" altLang="it-IT" sz="3200" kern="0" dirty="0">
                <a:solidFill>
                  <a:schemeClr val="bg1"/>
                </a:solidFill>
                <a:highlight>
                  <a:srgbClr val="E20818"/>
                </a:highlight>
                <a:latin typeface="Trebuchet MS" panose="020B0603020202020204" pitchFamily="34" charset="0"/>
              </a:rPr>
            </a:br>
            <a:endParaRPr lang="it-IT" altLang="it-IT" kern="0" dirty="0">
              <a:solidFill>
                <a:schemeClr val="bg1"/>
              </a:solidFill>
              <a:highlight>
                <a:srgbClr val="E20818"/>
              </a:highlight>
              <a:latin typeface="Trebuchet MS" panose="020B0603020202020204" pitchFamily="34" charset="0"/>
            </a:endParaRPr>
          </a:p>
          <a:p>
            <a:endParaRPr lang="it-IT" altLang="it-IT" kern="0" dirty="0">
              <a:latin typeface="Trebuchet MS" panose="020B0603020202020204" pitchFamily="34" charset="0"/>
            </a:endParaRPr>
          </a:p>
          <a:p>
            <a:r>
              <a:rPr lang="it-IT" altLang="it-IT" sz="2800" kern="0" dirty="0">
                <a:latin typeface="Trebuchet MS" panose="020B0603020202020204" pitchFamily="34" charset="0"/>
              </a:rPr>
              <a:t>257 	</a:t>
            </a:r>
            <a:r>
              <a:rPr lang="it-IT" altLang="it-IT" kern="0" dirty="0" err="1">
                <a:latin typeface="Trebuchet MS" panose="020B0603020202020204" pitchFamily="34" charset="0"/>
              </a:rPr>
              <a:t>Greenfield</a:t>
            </a:r>
            <a:r>
              <a:rPr lang="it-IT" altLang="it-IT" kern="0" dirty="0">
                <a:latin typeface="Trebuchet MS" panose="020B0603020202020204" pitchFamily="34" charset="0"/>
              </a:rPr>
              <a:t>, </a:t>
            </a:r>
            <a:br>
              <a:rPr lang="it-IT" altLang="it-IT" kern="0" dirty="0">
                <a:latin typeface="Trebuchet MS" panose="020B0603020202020204" pitchFamily="34" charset="0"/>
              </a:rPr>
            </a:br>
            <a:r>
              <a:rPr lang="it-IT" altLang="it-IT" kern="0" dirty="0">
                <a:latin typeface="Trebuchet MS" panose="020B0603020202020204" pitchFamily="34" charset="0"/>
              </a:rPr>
              <a:t>	</a:t>
            </a:r>
            <a:r>
              <a:rPr lang="it-IT" altLang="it-IT" kern="0" dirty="0"/>
              <a:t> 45.103.395 </a:t>
            </a:r>
            <a:r>
              <a:rPr lang="it-IT" altLang="it-IT" sz="1400" kern="0" dirty="0"/>
              <a:t>m</a:t>
            </a:r>
            <a:r>
              <a:rPr lang="it-IT" altLang="it-IT" sz="1400" kern="0" baseline="30000" dirty="0"/>
              <a:t>2</a:t>
            </a:r>
            <a:r>
              <a:rPr lang="it-IT" altLang="it-IT" sz="1400" kern="0" dirty="0"/>
              <a:t> totali</a:t>
            </a:r>
            <a:endParaRPr lang="it-IT" altLang="it-IT" kern="0" dirty="0">
              <a:latin typeface="Trebuchet MS" panose="020B0603020202020204" pitchFamily="34" charset="0"/>
            </a:endParaRPr>
          </a:p>
          <a:p>
            <a:r>
              <a:rPr lang="it-IT" altLang="it-IT" sz="2800" kern="0" dirty="0">
                <a:latin typeface="Trebuchet MS" panose="020B0603020202020204" pitchFamily="34" charset="0"/>
              </a:rPr>
              <a:t>38   	</a:t>
            </a:r>
            <a:r>
              <a:rPr lang="it-IT" altLang="it-IT" kern="0" dirty="0" err="1">
                <a:latin typeface="Trebuchet MS" panose="020B0603020202020204" pitchFamily="34" charset="0"/>
              </a:rPr>
              <a:t>Brownfield</a:t>
            </a:r>
            <a:r>
              <a:rPr lang="it-IT" altLang="it-IT" kern="0" dirty="0">
                <a:latin typeface="Trebuchet MS" panose="020B0603020202020204" pitchFamily="34" charset="0"/>
              </a:rPr>
              <a:t>, </a:t>
            </a:r>
            <a:br>
              <a:rPr lang="it-IT" altLang="it-IT" kern="0" dirty="0">
                <a:latin typeface="Trebuchet MS" panose="020B0603020202020204" pitchFamily="34" charset="0"/>
              </a:rPr>
            </a:br>
            <a:r>
              <a:rPr lang="it-IT" altLang="it-IT" kern="0" dirty="0">
                <a:latin typeface="Trebuchet MS" panose="020B0603020202020204" pitchFamily="34" charset="0"/>
              </a:rPr>
              <a:t>	696.225 </a:t>
            </a:r>
            <a:r>
              <a:rPr lang="it-IT" altLang="it-IT" sz="1400" kern="0" dirty="0"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latin typeface="Trebuchet MS" panose="020B0603020202020204" pitchFamily="34" charset="0"/>
              </a:rPr>
              <a:t> coperti totali</a:t>
            </a:r>
            <a:endParaRPr lang="it-IT" altLang="it-IT" kern="0" dirty="0">
              <a:latin typeface="Trebuchet MS" panose="020B0603020202020204" pitchFamily="34" charset="0"/>
            </a:endParaRPr>
          </a:p>
          <a:p>
            <a:r>
              <a:rPr lang="it-IT" altLang="it-IT" sz="2800" kern="0" dirty="0">
                <a:latin typeface="Trebuchet MS" panose="020B0603020202020204" pitchFamily="34" charset="0"/>
              </a:rPr>
              <a:t>8    	</a:t>
            </a:r>
            <a:r>
              <a:rPr lang="it-IT" altLang="it-IT" kern="0" dirty="0">
                <a:latin typeface="Trebuchet MS" panose="020B0603020202020204" pitchFamily="34" charset="0"/>
              </a:rPr>
              <a:t>Logistica, </a:t>
            </a:r>
            <a:br>
              <a:rPr lang="it-IT" altLang="it-IT" kern="0" dirty="0">
                <a:latin typeface="Trebuchet MS" panose="020B0603020202020204" pitchFamily="34" charset="0"/>
              </a:rPr>
            </a:br>
            <a:r>
              <a:rPr lang="it-IT" altLang="it-IT" kern="0" dirty="0">
                <a:latin typeface="Trebuchet MS" panose="020B0603020202020204" pitchFamily="34" charset="0"/>
              </a:rPr>
              <a:t>	2.224.830 </a:t>
            </a:r>
            <a:r>
              <a:rPr lang="it-IT" altLang="it-IT" sz="1400" kern="0" dirty="0"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latin typeface="Trebuchet MS" panose="020B0603020202020204" pitchFamily="34" charset="0"/>
              </a:rPr>
              <a:t> totali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0" name="Grafico 19">
                <a:extLst>
                  <a:ext uri="{FF2B5EF4-FFF2-40B4-BE49-F238E27FC236}">
                    <a16:creationId xmlns:a16="http://schemas.microsoft.com/office/drawing/2014/main" id="{D0905C34-5738-4CB7-8459-CA6C1568231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0789747"/>
                  </p:ext>
                </p:extLst>
              </p:nvPr>
            </p:nvGraphicFramePr>
            <p:xfrm>
              <a:off x="3433568" y="947558"/>
              <a:ext cx="2877211" cy="63858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0" name="Grafico 19">
                <a:extLst>
                  <a:ext uri="{FF2B5EF4-FFF2-40B4-BE49-F238E27FC236}">
                    <a16:creationId xmlns:a16="http://schemas.microsoft.com/office/drawing/2014/main" id="{D0905C34-5738-4CB7-8459-CA6C156823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3568" y="947558"/>
                <a:ext cx="2877211" cy="638589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3F1C007-E9D6-49CE-B8ED-A7FF1DF8BB4D}"/>
              </a:ext>
            </a:extLst>
          </p:cNvPr>
          <p:cNvSpPr txBox="1"/>
          <p:nvPr/>
        </p:nvSpPr>
        <p:spPr>
          <a:xfrm>
            <a:off x="3466179" y="5653528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b="1" dirty="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Distribuzione geografica </a:t>
            </a:r>
          </a:p>
          <a:p>
            <a:pPr algn="r"/>
            <a:r>
              <a:rPr lang="it-IT" sz="900" b="1" dirty="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per numero di location ricevute per regioni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E66EC5-7A2B-472A-8B34-7D1B12CE5BC1}"/>
              </a:ext>
            </a:extLst>
          </p:cNvPr>
          <p:cNvSpPr txBox="1"/>
          <p:nvPr/>
        </p:nvSpPr>
        <p:spPr>
          <a:xfrm>
            <a:off x="3865899" y="3075067"/>
            <a:ext cx="2648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Trebuchet MS" panose="020B0603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9089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DFACFD2F-842F-C3F1-45B4-B79FEA3E6CF1}"/>
              </a:ext>
            </a:extLst>
          </p:cNvPr>
          <p:cNvSpPr txBox="1">
            <a:spLocks noChangeArrowheads="1"/>
          </p:cNvSpPr>
          <p:nvPr/>
        </p:nvSpPr>
        <p:spPr>
          <a:xfrm>
            <a:off x="311757" y="1381069"/>
            <a:ext cx="10243600" cy="33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altLang="it-IT" sz="3200" kern="0" dirty="0">
                <a:solidFill>
                  <a:schemeClr val="bg1"/>
                </a:solidFill>
                <a:highlight>
                  <a:srgbClr val="E20818"/>
                </a:highlight>
                <a:latin typeface="Trebuchet MS" panose="020B0603020202020204" pitchFamily="34" charset="0"/>
              </a:rPr>
              <a:t>259 Location disponibili e caricate nel portale </a:t>
            </a:r>
          </a:p>
          <a:p>
            <a:r>
              <a:rPr lang="it-IT" altLang="it-IT" sz="1400" b="0" i="1" kern="0" dirty="0">
                <a:latin typeface="Trebuchet MS" panose="020B0603020202020204" pitchFamily="34" charset="0"/>
              </a:rPr>
              <a:t>vs. 303 ricevute*</a:t>
            </a:r>
            <a:endParaRPr lang="it-IT" altLang="it-IT" sz="1400" b="0" i="1" kern="0" dirty="0"/>
          </a:p>
          <a:p>
            <a:endParaRPr lang="it-IT" altLang="it-IT" kern="0" dirty="0">
              <a:latin typeface="Trebuchet MS" panose="020B0603020202020204" pitchFamily="34" charset="0"/>
            </a:endParaRPr>
          </a:p>
          <a:p>
            <a:endParaRPr lang="it-IT" altLang="it-IT" kern="0" dirty="0">
              <a:latin typeface="Trebuchet MS" panose="020B0603020202020204" pitchFamily="34" charset="0"/>
            </a:endParaRPr>
          </a:p>
          <a:p>
            <a:r>
              <a:rPr lang="it-IT" altLang="it-IT" sz="2800" kern="0" dirty="0">
                <a:latin typeface="Trebuchet MS" panose="020B0603020202020204" pitchFamily="34" charset="0"/>
              </a:rPr>
              <a:t>229 	</a:t>
            </a:r>
            <a:r>
              <a:rPr lang="it-IT" altLang="it-IT" kern="0" dirty="0" err="1">
                <a:latin typeface="Trebuchet MS" panose="020B0603020202020204" pitchFamily="34" charset="0"/>
              </a:rPr>
              <a:t>Greenfield</a:t>
            </a:r>
            <a:r>
              <a:rPr lang="it-IT" altLang="it-IT" kern="0" dirty="0">
                <a:latin typeface="Trebuchet MS" panose="020B0603020202020204" pitchFamily="34" charset="0"/>
              </a:rPr>
              <a:t>, </a:t>
            </a:r>
            <a:br>
              <a:rPr lang="it-IT" altLang="it-IT" kern="0" dirty="0">
                <a:latin typeface="Trebuchet MS" panose="020B0603020202020204" pitchFamily="34" charset="0"/>
              </a:rPr>
            </a:br>
            <a:r>
              <a:rPr lang="it-IT" altLang="it-IT" kern="0" dirty="0">
                <a:latin typeface="Trebuchet MS" panose="020B0603020202020204" pitchFamily="34" charset="0"/>
              </a:rPr>
              <a:t>	25.748.773 </a:t>
            </a:r>
            <a:r>
              <a:rPr lang="it-IT" altLang="it-IT" sz="1400" kern="0" dirty="0"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latin typeface="Trebuchet MS" panose="020B0603020202020204" pitchFamily="34" charset="0"/>
              </a:rPr>
              <a:t> totali</a:t>
            </a:r>
            <a:endParaRPr lang="it-IT" altLang="it-IT" kern="0" dirty="0">
              <a:latin typeface="Trebuchet MS" panose="020B0603020202020204" pitchFamily="34" charset="0"/>
            </a:endParaRPr>
          </a:p>
          <a:p>
            <a:r>
              <a:rPr lang="it-IT" altLang="it-IT" sz="2800" kern="0" dirty="0">
                <a:latin typeface="Trebuchet MS" panose="020B0603020202020204" pitchFamily="34" charset="0"/>
              </a:rPr>
              <a:t>25   	</a:t>
            </a:r>
            <a:r>
              <a:rPr lang="it-IT" altLang="it-IT" kern="0" dirty="0" err="1">
                <a:latin typeface="Trebuchet MS" panose="020B0603020202020204" pitchFamily="34" charset="0"/>
              </a:rPr>
              <a:t>Brownfield</a:t>
            </a:r>
            <a:r>
              <a:rPr lang="it-IT" altLang="it-IT" kern="0" dirty="0">
                <a:latin typeface="Trebuchet MS" panose="020B0603020202020204" pitchFamily="34" charset="0"/>
              </a:rPr>
              <a:t>, </a:t>
            </a:r>
            <a:br>
              <a:rPr lang="it-IT" altLang="it-IT" kern="0" dirty="0">
                <a:latin typeface="Trebuchet MS" panose="020B0603020202020204" pitchFamily="34" charset="0"/>
              </a:rPr>
            </a:br>
            <a:r>
              <a:rPr lang="it-IT" altLang="it-IT" kern="0" dirty="0">
                <a:latin typeface="Trebuchet MS" panose="020B0603020202020204" pitchFamily="34" charset="0"/>
              </a:rPr>
              <a:t>	223.272 </a:t>
            </a:r>
            <a:r>
              <a:rPr lang="it-IT" altLang="it-IT" sz="1400" kern="0" dirty="0"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latin typeface="Trebuchet MS" panose="020B0603020202020204" pitchFamily="34" charset="0"/>
              </a:rPr>
              <a:t> coperti totali</a:t>
            </a:r>
            <a:endParaRPr lang="it-IT" altLang="it-IT" kern="0" dirty="0">
              <a:latin typeface="Trebuchet MS" panose="020B0603020202020204" pitchFamily="34" charset="0"/>
            </a:endParaRPr>
          </a:p>
          <a:p>
            <a:r>
              <a:rPr lang="it-IT" altLang="it-IT" sz="2800" kern="0" dirty="0">
                <a:latin typeface="Trebuchet MS" panose="020B0603020202020204" pitchFamily="34" charset="0"/>
              </a:rPr>
              <a:t>5    	</a:t>
            </a:r>
            <a:r>
              <a:rPr lang="it-IT" altLang="it-IT" kern="0" dirty="0">
                <a:latin typeface="Trebuchet MS" panose="020B0603020202020204" pitchFamily="34" charset="0"/>
              </a:rPr>
              <a:t>Logistica, </a:t>
            </a:r>
            <a:br>
              <a:rPr lang="it-IT" altLang="it-IT" kern="0" dirty="0">
                <a:latin typeface="Trebuchet MS" panose="020B0603020202020204" pitchFamily="34" charset="0"/>
              </a:rPr>
            </a:br>
            <a:r>
              <a:rPr lang="it-IT" altLang="it-IT" kern="0" dirty="0">
                <a:latin typeface="Trebuchet MS" panose="020B0603020202020204" pitchFamily="34" charset="0"/>
              </a:rPr>
              <a:t>	901.917 </a:t>
            </a:r>
            <a:r>
              <a:rPr lang="it-IT" altLang="it-IT" sz="1400" kern="0" dirty="0"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latin typeface="Trebuchet MS" panose="020B0603020202020204" pitchFamily="34" charset="0"/>
              </a:rPr>
              <a:t> totali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Grafico 10">
                <a:extLst>
                  <a:ext uri="{FF2B5EF4-FFF2-40B4-BE49-F238E27FC236}">
                    <a16:creationId xmlns:a16="http://schemas.microsoft.com/office/drawing/2014/main" id="{A73C7CDA-3975-4A94-B65F-9E5BA4DC53A2}"/>
                  </a:ext>
                </a:extLst>
              </p:cNvPr>
              <p:cNvGraphicFramePr/>
              <p:nvPr/>
            </p:nvGraphicFramePr>
            <p:xfrm>
              <a:off x="3433568" y="947558"/>
              <a:ext cx="2877211" cy="63858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1" name="Grafico 10">
                <a:extLst>
                  <a:ext uri="{FF2B5EF4-FFF2-40B4-BE49-F238E27FC236}">
                    <a16:creationId xmlns:a16="http://schemas.microsoft.com/office/drawing/2014/main" id="{A73C7CDA-3975-4A94-B65F-9E5BA4DC53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3568" y="947558"/>
                <a:ext cx="2877211" cy="638589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1">
            <a:extLst>
              <a:ext uri="{FF2B5EF4-FFF2-40B4-BE49-F238E27FC236}">
                <a16:creationId xmlns:a16="http://schemas.microsoft.com/office/drawing/2014/main" id="{9E875796-771F-53F8-B5E7-3595F50374C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7691"/>
            <a:ext cx="884237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altLang="it-IT" sz="2400" kern="0" dirty="0">
                <a:latin typeface="Trebuchet MS" panose="020B0603020202020204" pitchFamily="34" charset="0"/>
              </a:rPr>
              <a:t>Le aree sul portale ad oggi</a:t>
            </a:r>
          </a:p>
        </p:txBody>
      </p:sp>
      <p:sp>
        <p:nvSpPr>
          <p:cNvPr id="10" name="object 41">
            <a:extLst>
              <a:ext uri="{FF2B5EF4-FFF2-40B4-BE49-F238E27FC236}">
                <a16:creationId xmlns:a16="http://schemas.microsoft.com/office/drawing/2014/main" id="{ADFC620E-71E3-42AE-A490-70160D89C199}"/>
              </a:ext>
            </a:extLst>
          </p:cNvPr>
          <p:cNvSpPr/>
          <p:nvPr/>
        </p:nvSpPr>
        <p:spPr>
          <a:xfrm>
            <a:off x="228600" y="812290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9156573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4BC716-97C5-4194-9E94-8072DAB4968D}"/>
              </a:ext>
            </a:extLst>
          </p:cNvPr>
          <p:cNvSpPr txBox="1"/>
          <p:nvPr/>
        </p:nvSpPr>
        <p:spPr>
          <a:xfrm>
            <a:off x="3480605" y="5653528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900" b="1" dirty="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Distribuzione geografica </a:t>
            </a:r>
          </a:p>
          <a:p>
            <a:pPr algn="r"/>
            <a:r>
              <a:rPr lang="it-IT" sz="900" b="1" dirty="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per numero di location caricate per regioni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CAFB0C0-6AFF-4FC0-BD48-5597B4E04CAC}"/>
              </a:ext>
            </a:extLst>
          </p:cNvPr>
          <p:cNvSpPr txBox="1"/>
          <p:nvPr/>
        </p:nvSpPr>
        <p:spPr>
          <a:xfrm>
            <a:off x="3865899" y="3075067"/>
            <a:ext cx="2247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>
                <a:latin typeface="Trebuchet MS" panose="020B0603020202020204" pitchFamily="34" charset="0"/>
              </a:rPr>
              <a:t>9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EA828C-CAE4-5486-BE92-ED5F8A76DBCA}"/>
              </a:ext>
            </a:extLst>
          </p:cNvPr>
          <p:cNvGrpSpPr/>
          <p:nvPr/>
        </p:nvGrpSpPr>
        <p:grpSpPr>
          <a:xfrm>
            <a:off x="6463936" y="2094165"/>
            <a:ext cx="5508577" cy="3669638"/>
            <a:chOff x="1922231" y="1246791"/>
            <a:chExt cx="8347538" cy="540315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2A97E14-49E2-51CA-EA1A-1451C4E4B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2231" y="1246791"/>
              <a:ext cx="7385049" cy="5303518"/>
            </a:xfrm>
            <a:prstGeom prst="rect">
              <a:avLst/>
            </a:prstGeom>
          </p:spPr>
        </p:pic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7DF443B7-AE96-BE57-E8BE-6F3957C870D3}"/>
                </a:ext>
              </a:extLst>
            </p:cNvPr>
            <p:cNvSpPr/>
            <p:nvPr/>
          </p:nvSpPr>
          <p:spPr>
            <a:xfrm>
              <a:off x="1922231" y="6231810"/>
              <a:ext cx="831243" cy="3390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A0B80DF3-BCBE-9868-DD9C-E7DF9BE18562}"/>
                </a:ext>
              </a:extLst>
            </p:cNvPr>
            <p:cNvSpPr/>
            <p:nvPr/>
          </p:nvSpPr>
          <p:spPr>
            <a:xfrm>
              <a:off x="3913705" y="1849348"/>
              <a:ext cx="1202825" cy="3595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CBF23231-1E1E-0F06-1BD9-9BDFAF6BC5B4}"/>
                </a:ext>
              </a:extLst>
            </p:cNvPr>
            <p:cNvSpPr/>
            <p:nvPr/>
          </p:nvSpPr>
          <p:spPr>
            <a:xfrm>
              <a:off x="5199133" y="5876186"/>
              <a:ext cx="831243" cy="33904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E5368D0-90C9-9D63-21B4-B51B9979E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3657" y="3429000"/>
              <a:ext cx="2796112" cy="3220948"/>
            </a:xfrm>
            <a:prstGeom prst="rect">
              <a:avLst/>
            </a:prstGeom>
          </p:spPr>
        </p:pic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30E3C77D-D4C2-2451-5232-E8E364CDA26A}"/>
                </a:ext>
              </a:extLst>
            </p:cNvPr>
            <p:cNvCxnSpPr/>
            <p:nvPr/>
          </p:nvCxnSpPr>
          <p:spPr>
            <a:xfrm flipV="1">
              <a:off x="5907640" y="3429000"/>
              <a:ext cx="1566017" cy="244718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E111C5F-1BCD-2B04-C7A8-FD4CA440560F}"/>
                </a:ext>
              </a:extLst>
            </p:cNvPr>
            <p:cNvCxnSpPr>
              <a:cxnSpLocks/>
              <a:stCxn id="13" idx="5"/>
            </p:cNvCxnSpPr>
            <p:nvPr/>
          </p:nvCxnSpPr>
          <p:spPr>
            <a:xfrm>
              <a:off x="5908643" y="6165581"/>
              <a:ext cx="1572325" cy="484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304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7731632" y="1147063"/>
            <a:ext cx="11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&gt;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28600" y="812290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9156573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E2CBB69-8AAC-49F5-97C0-B72689584E84}"/>
              </a:ext>
            </a:extLst>
          </p:cNvPr>
          <p:cNvSpPr/>
          <p:nvPr/>
        </p:nvSpPr>
        <p:spPr>
          <a:xfrm>
            <a:off x="343597" y="1901339"/>
            <a:ext cx="3453152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r>
              <a:rPr lang="it-IT" altLang="it-IT" b="1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25.748.773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m</a:t>
            </a:r>
            <a:r>
              <a:rPr lang="it-IT" altLang="it-IT" sz="1400" kern="0" baseline="3000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2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 totali</a:t>
            </a:r>
          </a:p>
          <a:p>
            <a:r>
              <a:rPr lang="it-IT" altLang="it-IT" b="1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12.651.078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solidFill>
                  <a:srgbClr val="0066CC"/>
                </a:solidFill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 totali da coprire</a:t>
            </a:r>
            <a:endParaRPr lang="it-IT" altLang="it-IT" sz="1400" kern="0" dirty="0">
              <a:solidFill>
                <a:srgbClr val="0066CC"/>
              </a:solidFill>
              <a:latin typeface="Trebuchet MS" panose="020B0603020202020204" pitchFamily="34" charset="0"/>
              <a:ea typeface="+mj-ea"/>
            </a:endParaRPr>
          </a:p>
        </p:txBody>
      </p:sp>
      <p:grpSp>
        <p:nvGrpSpPr>
          <p:cNvPr id="25" name="Group 83">
            <a:extLst>
              <a:ext uri="{FF2B5EF4-FFF2-40B4-BE49-F238E27FC236}">
                <a16:creationId xmlns:a16="http://schemas.microsoft.com/office/drawing/2014/main" id="{751C1665-EC82-4F1A-ADA6-0A8DC77DD834}"/>
              </a:ext>
            </a:extLst>
          </p:cNvPr>
          <p:cNvGrpSpPr/>
          <p:nvPr/>
        </p:nvGrpSpPr>
        <p:grpSpPr>
          <a:xfrm>
            <a:off x="228600" y="1267491"/>
            <a:ext cx="3649798" cy="5282814"/>
            <a:chOff x="8200142" y="7857565"/>
            <a:chExt cx="8201871" cy="2381037"/>
          </a:xfrm>
        </p:grpSpPr>
        <p:sp>
          <p:nvSpPr>
            <p:cNvPr id="31" name="Rectangle 84">
              <a:extLst>
                <a:ext uri="{FF2B5EF4-FFF2-40B4-BE49-F238E27FC236}">
                  <a16:creationId xmlns:a16="http://schemas.microsoft.com/office/drawing/2014/main" id="{BF50BA2F-6166-4F72-AC04-604E21793A20}"/>
                </a:ext>
              </a:extLst>
            </p:cNvPr>
            <p:cNvSpPr/>
            <p:nvPr/>
          </p:nvSpPr>
          <p:spPr>
            <a:xfrm>
              <a:off x="8200142" y="7970882"/>
              <a:ext cx="8201871" cy="2267720"/>
            </a:xfrm>
            <a:prstGeom prst="rect">
              <a:avLst/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4">
              <a:extLst>
                <a:ext uri="{FF2B5EF4-FFF2-40B4-BE49-F238E27FC236}">
                  <a16:creationId xmlns:a16="http://schemas.microsoft.com/office/drawing/2014/main" id="{4EFEDE1D-0520-4DCA-8197-8D64B045B8BD}"/>
                </a:ext>
              </a:extLst>
            </p:cNvPr>
            <p:cNvSpPr txBox="1"/>
            <p:nvPr/>
          </p:nvSpPr>
          <p:spPr>
            <a:xfrm>
              <a:off x="10075919" y="7857565"/>
              <a:ext cx="4193446" cy="226634"/>
            </a:xfrm>
            <a:prstGeom prst="flowChartTerminator">
              <a:avLst/>
            </a:prstGeom>
            <a:solidFill>
              <a:srgbClr val="E208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b="1" kern="0" dirty="0">
                  <a:solidFill>
                    <a:schemeClr val="bg1"/>
                  </a:solidFill>
                  <a:latin typeface="Trebuchet MS"/>
                  <a:ea typeface="+mj-ea"/>
                </a:rPr>
                <a:t>GREENFIELD</a:t>
              </a:r>
              <a:endParaRPr lang="en-GB" sz="2000" b="1" kern="0" dirty="0">
                <a:solidFill>
                  <a:schemeClr val="bg1"/>
                </a:solidFill>
                <a:latin typeface="Trebuchet MS"/>
                <a:ea typeface="+mj-ea"/>
              </a:endParaRPr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79E6A32F-B6F9-43AD-8F94-75D889154CFA}"/>
              </a:ext>
            </a:extLst>
          </p:cNvPr>
          <p:cNvGrpSpPr/>
          <p:nvPr/>
        </p:nvGrpSpPr>
        <p:grpSpPr>
          <a:xfrm>
            <a:off x="4213603" y="1267492"/>
            <a:ext cx="3649798" cy="5282814"/>
            <a:chOff x="8200142" y="7857565"/>
            <a:chExt cx="8201871" cy="2381037"/>
          </a:xfrm>
        </p:grpSpPr>
        <p:sp>
          <p:nvSpPr>
            <p:cNvPr id="34" name="Rectangle 84">
              <a:extLst>
                <a:ext uri="{FF2B5EF4-FFF2-40B4-BE49-F238E27FC236}">
                  <a16:creationId xmlns:a16="http://schemas.microsoft.com/office/drawing/2014/main" id="{BC65E639-6481-4A13-BAF9-249F46915A58}"/>
                </a:ext>
              </a:extLst>
            </p:cNvPr>
            <p:cNvSpPr/>
            <p:nvPr/>
          </p:nvSpPr>
          <p:spPr>
            <a:xfrm>
              <a:off x="8200142" y="7970882"/>
              <a:ext cx="8201871" cy="2267720"/>
            </a:xfrm>
            <a:prstGeom prst="rect">
              <a:avLst/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821B087F-A308-43CB-AE88-54B02A401F00}"/>
                </a:ext>
              </a:extLst>
            </p:cNvPr>
            <p:cNvSpPr txBox="1"/>
            <p:nvPr/>
          </p:nvSpPr>
          <p:spPr>
            <a:xfrm>
              <a:off x="10075919" y="7857565"/>
              <a:ext cx="4193446" cy="226634"/>
            </a:xfrm>
            <a:prstGeom prst="flowChartTerminator">
              <a:avLst/>
            </a:prstGeom>
            <a:solidFill>
              <a:srgbClr val="E208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2000" b="1" kern="0">
                  <a:solidFill>
                    <a:schemeClr val="bg1"/>
                  </a:solidFill>
                  <a:latin typeface="Trebuchet MS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800" dirty="0"/>
                <a:t>BROWNFIELD</a:t>
              </a:r>
            </a:p>
          </p:txBody>
        </p:sp>
      </p:grpSp>
      <p:grpSp>
        <p:nvGrpSpPr>
          <p:cNvPr id="36" name="Group 83">
            <a:extLst>
              <a:ext uri="{FF2B5EF4-FFF2-40B4-BE49-F238E27FC236}">
                <a16:creationId xmlns:a16="http://schemas.microsoft.com/office/drawing/2014/main" id="{170B0694-EB85-447A-B9D3-7E31D91B64D0}"/>
              </a:ext>
            </a:extLst>
          </p:cNvPr>
          <p:cNvGrpSpPr/>
          <p:nvPr/>
        </p:nvGrpSpPr>
        <p:grpSpPr>
          <a:xfrm>
            <a:off x="8198606" y="1267492"/>
            <a:ext cx="3649798" cy="5282814"/>
            <a:chOff x="8200142" y="7857565"/>
            <a:chExt cx="8201871" cy="2381037"/>
          </a:xfrm>
        </p:grpSpPr>
        <p:sp>
          <p:nvSpPr>
            <p:cNvPr id="37" name="Rectangle 84">
              <a:extLst>
                <a:ext uri="{FF2B5EF4-FFF2-40B4-BE49-F238E27FC236}">
                  <a16:creationId xmlns:a16="http://schemas.microsoft.com/office/drawing/2014/main" id="{B5B1A1E4-6F0B-4621-86DE-CE737B171C3D}"/>
                </a:ext>
              </a:extLst>
            </p:cNvPr>
            <p:cNvSpPr/>
            <p:nvPr/>
          </p:nvSpPr>
          <p:spPr>
            <a:xfrm>
              <a:off x="8200142" y="7970882"/>
              <a:ext cx="8201871" cy="2267720"/>
            </a:xfrm>
            <a:prstGeom prst="rect">
              <a:avLst/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A123CB62-A065-4949-84E5-AF2077B4C745}"/>
                </a:ext>
              </a:extLst>
            </p:cNvPr>
            <p:cNvSpPr txBox="1"/>
            <p:nvPr/>
          </p:nvSpPr>
          <p:spPr>
            <a:xfrm>
              <a:off x="10075919" y="7857565"/>
              <a:ext cx="4193446" cy="226634"/>
            </a:xfrm>
            <a:prstGeom prst="flowChartTerminator">
              <a:avLst/>
            </a:prstGeom>
            <a:solidFill>
              <a:srgbClr val="E208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2000" b="1" kern="0">
                  <a:solidFill>
                    <a:schemeClr val="bg1"/>
                  </a:solidFill>
                  <a:latin typeface="Trebuchet MS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800" dirty="0"/>
                <a:t>LOGISTICA</a:t>
              </a:r>
            </a:p>
          </p:txBody>
        </p:sp>
      </p:grpSp>
      <p:sp>
        <p:nvSpPr>
          <p:cNvPr id="39" name="Rettangolo 38">
            <a:extLst>
              <a:ext uri="{FF2B5EF4-FFF2-40B4-BE49-F238E27FC236}">
                <a16:creationId xmlns:a16="http://schemas.microsoft.com/office/drawing/2014/main" id="{96B844EC-16BD-4402-A5DA-862C3D77786F}"/>
              </a:ext>
            </a:extLst>
          </p:cNvPr>
          <p:cNvSpPr/>
          <p:nvPr/>
        </p:nvSpPr>
        <p:spPr>
          <a:xfrm>
            <a:off x="4344579" y="1901339"/>
            <a:ext cx="3453152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r>
              <a:rPr lang="it-IT" altLang="it-IT" b="1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1.335.137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solidFill>
                  <a:srgbClr val="0066CC"/>
                </a:solidFill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 totali</a:t>
            </a:r>
            <a:endParaRPr lang="it-IT" altLang="it-IT" sz="1400" b="1" kern="0" dirty="0">
              <a:solidFill>
                <a:srgbClr val="0066CC"/>
              </a:solidFill>
              <a:latin typeface="Trebuchet MS" panose="020B0603020202020204" pitchFamily="34" charset="0"/>
              <a:ea typeface="+mj-ea"/>
            </a:endParaRPr>
          </a:p>
          <a:p>
            <a:r>
              <a:rPr lang="it-IT" altLang="it-IT" b="1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223.272   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m</a:t>
            </a:r>
            <a:r>
              <a:rPr lang="it-IT" altLang="it-IT" sz="1400" kern="0" baseline="3000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2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 coperti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totali</a:t>
            </a:r>
            <a:endParaRPr lang="it-IT" altLang="it-IT" sz="1400" kern="0" dirty="0">
              <a:solidFill>
                <a:srgbClr val="0066CC"/>
              </a:solidFill>
              <a:latin typeface="Trebuchet MS" panose="020B0603020202020204" pitchFamily="34" charset="0"/>
              <a:ea typeface="+mj-ea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2E3301CA-4FD0-46BF-BABB-8688E59054ED}"/>
              </a:ext>
            </a:extLst>
          </p:cNvPr>
          <p:cNvSpPr/>
          <p:nvPr/>
        </p:nvSpPr>
        <p:spPr>
          <a:xfrm>
            <a:off x="8395251" y="1901339"/>
            <a:ext cx="3453152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/>
          <a:p>
            <a:r>
              <a:rPr lang="it-IT" altLang="it-IT" b="1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901.917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m</a:t>
            </a:r>
            <a:r>
              <a:rPr lang="it-IT" altLang="it-IT" sz="1400" kern="0" baseline="3000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2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 totali</a:t>
            </a:r>
          </a:p>
          <a:p>
            <a:r>
              <a:rPr lang="it-IT" altLang="it-IT" b="1" kern="0" dirty="0">
                <a:solidFill>
                  <a:srgbClr val="0066CC"/>
                </a:solidFill>
                <a:latin typeface="Trebuchet MS" panose="020B0603020202020204" pitchFamily="34" charset="0"/>
                <a:ea typeface="+mj-ea"/>
              </a:rPr>
              <a:t>272.343 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m</a:t>
            </a:r>
            <a:r>
              <a:rPr lang="it-IT" altLang="it-IT" sz="1400" kern="0" baseline="30000" dirty="0">
                <a:solidFill>
                  <a:srgbClr val="0066CC"/>
                </a:solidFill>
                <a:latin typeface="Trebuchet MS" panose="020B0603020202020204" pitchFamily="34" charset="0"/>
              </a:rPr>
              <a:t>2</a:t>
            </a:r>
            <a:r>
              <a:rPr lang="it-IT" altLang="it-IT" sz="1400" kern="0" dirty="0">
                <a:solidFill>
                  <a:srgbClr val="0066CC"/>
                </a:solidFill>
                <a:latin typeface="Trebuchet MS" panose="020B0603020202020204" pitchFamily="34" charset="0"/>
              </a:rPr>
              <a:t> totali da coprire</a:t>
            </a:r>
            <a:endParaRPr lang="it-IT" altLang="it-IT" sz="1400" kern="0" dirty="0">
              <a:solidFill>
                <a:srgbClr val="0066CC"/>
              </a:solidFill>
              <a:latin typeface="Trebuchet MS" panose="020B0603020202020204" pitchFamily="34" charset="0"/>
              <a:ea typeface="+mj-ea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519C86D-6F77-45CE-BE65-7FF2BBC19C79}"/>
              </a:ext>
            </a:extLst>
          </p:cNvPr>
          <p:cNvSpPr txBox="1"/>
          <p:nvPr/>
        </p:nvSpPr>
        <p:spPr>
          <a:xfrm>
            <a:off x="228600" y="2615423"/>
            <a:ext cx="3649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Distribuzione regionale per m</a:t>
            </a:r>
            <a:r>
              <a:rPr lang="it-IT" sz="1100" b="1" baseline="3000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2</a:t>
            </a:r>
            <a:r>
              <a:rPr lang="it-IT" sz="1100" b="1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 totali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28ECE94-1829-45A9-9B15-094AE0FBFF09}"/>
              </a:ext>
            </a:extLst>
          </p:cNvPr>
          <p:cNvSpPr txBox="1"/>
          <p:nvPr/>
        </p:nvSpPr>
        <p:spPr>
          <a:xfrm>
            <a:off x="4346714" y="2615423"/>
            <a:ext cx="3649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Distribuzione regionale per m</a:t>
            </a:r>
            <a:r>
              <a:rPr lang="it-IT" sz="1100" b="1" baseline="3000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2 </a:t>
            </a:r>
            <a:r>
              <a:rPr lang="it-IT" sz="1100" b="1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coperti totali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5F9D994-2D5A-4E38-AE6D-989E5E0CD963}"/>
              </a:ext>
            </a:extLst>
          </p:cNvPr>
          <p:cNvSpPr txBox="1"/>
          <p:nvPr/>
        </p:nvSpPr>
        <p:spPr>
          <a:xfrm>
            <a:off x="8227355" y="2615423"/>
            <a:ext cx="3649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Distribuzione regionale per m</a:t>
            </a:r>
            <a:r>
              <a:rPr lang="it-IT" sz="1100" b="1" baseline="30000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2</a:t>
            </a:r>
            <a:r>
              <a:rPr lang="it-IT" sz="1100" b="1">
                <a:solidFill>
                  <a:schemeClr val="bg1"/>
                </a:solidFill>
                <a:highlight>
                  <a:srgbClr val="0066CC"/>
                </a:highlight>
                <a:latin typeface="Trebuchet MS" panose="020B0603020202020204" pitchFamily="34" charset="0"/>
              </a:rPr>
              <a:t> totali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5" name="Grafico 44">
                <a:extLst>
                  <a:ext uri="{FF2B5EF4-FFF2-40B4-BE49-F238E27FC236}">
                    <a16:creationId xmlns:a16="http://schemas.microsoft.com/office/drawing/2014/main" id="{8265F862-647D-4BFB-98E9-54CB1AAE02DE}"/>
                  </a:ext>
                </a:extLst>
              </p:cNvPr>
              <p:cNvGraphicFramePr/>
              <p:nvPr/>
            </p:nvGraphicFramePr>
            <p:xfrm>
              <a:off x="215868" y="2893715"/>
              <a:ext cx="3649798" cy="39642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5" name="Grafico 44">
                <a:extLst>
                  <a:ext uri="{FF2B5EF4-FFF2-40B4-BE49-F238E27FC236}">
                    <a16:creationId xmlns:a16="http://schemas.microsoft.com/office/drawing/2014/main" id="{8265F862-647D-4BFB-98E9-54CB1AAE02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868" y="2893715"/>
                <a:ext cx="3649798" cy="3964285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7AE2447-57A7-4024-A71F-186570B00123}"/>
              </a:ext>
            </a:extLst>
          </p:cNvPr>
          <p:cNvSpPr txBox="1"/>
          <p:nvPr/>
        </p:nvSpPr>
        <p:spPr>
          <a:xfrm>
            <a:off x="838732" y="4138904"/>
            <a:ext cx="44916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 b="1">
                <a:latin typeface="Trebuchet MS" panose="020B0603020202020204" pitchFamily="34" charset="0"/>
              </a:rPr>
              <a:t>451.259</a:t>
            </a:r>
            <a:r>
              <a:rPr lang="it-IT" sz="500" b="1">
                <a:highlight>
                  <a:srgbClr val="0066CC"/>
                </a:highlight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41145DA-54DE-4552-BEFC-76E347862D0D}"/>
              </a:ext>
            </a:extLst>
          </p:cNvPr>
          <p:cNvSpPr txBox="1"/>
          <p:nvPr/>
        </p:nvSpPr>
        <p:spPr>
          <a:xfrm>
            <a:off x="2571071" y="4351184"/>
            <a:ext cx="4876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>
                <a:latin typeface="Trebuchet MS" panose="020B0603020202020204" pitchFamily="34" charset="0"/>
              </a:rPr>
              <a:t>1.848.477</a:t>
            </a:r>
            <a:r>
              <a:rPr lang="it-IT" sz="500">
                <a:highlight>
                  <a:srgbClr val="0066CC"/>
                </a:highlight>
                <a:latin typeface="Trebuchet MS" panose="020B0603020202020204" pitchFamily="34" charset="0"/>
              </a:rPr>
              <a:t> 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0" name="Grafico 49">
                <a:extLst>
                  <a:ext uri="{FF2B5EF4-FFF2-40B4-BE49-F238E27FC236}">
                    <a16:creationId xmlns:a16="http://schemas.microsoft.com/office/drawing/2014/main" id="{3D7AE44D-2B94-4B61-AAED-3964F6928C0B}"/>
                  </a:ext>
                </a:extLst>
              </p:cNvPr>
              <p:cNvGraphicFramePr/>
              <p:nvPr/>
            </p:nvGraphicFramePr>
            <p:xfrm>
              <a:off x="4201937" y="2893715"/>
              <a:ext cx="3696249" cy="39636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50" name="Grafico 49">
                <a:extLst>
                  <a:ext uri="{FF2B5EF4-FFF2-40B4-BE49-F238E27FC236}">
                    <a16:creationId xmlns:a16="http://schemas.microsoft.com/office/drawing/2014/main" id="{3D7AE44D-2B94-4B61-AAED-3964F6928C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1937" y="2893715"/>
                <a:ext cx="3696249" cy="39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6" name="Grafico 55">
                <a:extLst>
                  <a:ext uri="{FF2B5EF4-FFF2-40B4-BE49-F238E27FC236}">
                    <a16:creationId xmlns:a16="http://schemas.microsoft.com/office/drawing/2014/main" id="{B6ADB6A4-1447-4723-AFA5-D29E755A278F}"/>
                  </a:ext>
                </a:extLst>
              </p:cNvPr>
              <p:cNvGraphicFramePr/>
              <p:nvPr/>
            </p:nvGraphicFramePr>
            <p:xfrm>
              <a:off x="8164886" y="2893714"/>
              <a:ext cx="3696249" cy="39642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56" name="Grafico 55">
                <a:extLst>
                  <a:ext uri="{FF2B5EF4-FFF2-40B4-BE49-F238E27FC236}">
                    <a16:creationId xmlns:a16="http://schemas.microsoft.com/office/drawing/2014/main" id="{B6ADB6A4-1447-4723-AFA5-D29E755A27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4886" y="2893714"/>
                <a:ext cx="3696249" cy="3964285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8F155F6C-76F3-47B4-A40E-95DE06FA31FC}"/>
              </a:ext>
            </a:extLst>
          </p:cNvPr>
          <p:cNvSpPr/>
          <p:nvPr/>
        </p:nvSpPr>
        <p:spPr>
          <a:xfrm>
            <a:off x="228600" y="6619878"/>
            <a:ext cx="11619803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451551A5-18DF-4EA7-AF2F-7323E558FBF9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2480874" y="4520461"/>
            <a:ext cx="334014" cy="236335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1280BB9-20B3-4CEE-AAE1-16D608513188}"/>
              </a:ext>
            </a:extLst>
          </p:cNvPr>
          <p:cNvSpPr txBox="1"/>
          <p:nvPr/>
        </p:nvSpPr>
        <p:spPr>
          <a:xfrm>
            <a:off x="3102130" y="4536761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>
                <a:latin typeface="Trebuchet MS" panose="020B0603020202020204" pitchFamily="34" charset="0"/>
              </a:rPr>
              <a:t>10.540.374</a:t>
            </a:r>
            <a:r>
              <a:rPr lang="it-IT" sz="500">
                <a:highlight>
                  <a:srgbClr val="0066CC"/>
                </a:highlight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92363C96-FB0F-4AEB-B93B-C387B9474DEB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2990313" y="4706038"/>
            <a:ext cx="372466" cy="238296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533D037F-95CA-4AA5-B8FF-6F552657104C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063313" y="3830144"/>
            <a:ext cx="109838" cy="308760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6536C5AC-907F-4BCD-A416-151239E47EE7}"/>
              </a:ext>
            </a:extLst>
          </p:cNvPr>
          <p:cNvSpPr txBox="1"/>
          <p:nvPr/>
        </p:nvSpPr>
        <p:spPr>
          <a:xfrm>
            <a:off x="4932295" y="4007116"/>
            <a:ext cx="39626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>
                <a:latin typeface="Trebuchet MS" panose="020B0603020202020204" pitchFamily="34" charset="0"/>
              </a:rPr>
              <a:t>19.820</a:t>
            </a:r>
            <a:r>
              <a:rPr lang="it-IT" sz="500">
                <a:highlight>
                  <a:srgbClr val="0066CC"/>
                </a:highlight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2F15B876-72ED-40C4-B62F-7A0C42C823A3}"/>
              </a:ext>
            </a:extLst>
          </p:cNvPr>
          <p:cNvCxnSpPr>
            <a:cxnSpLocks/>
            <a:endCxn id="70" idx="0"/>
          </p:cNvCxnSpPr>
          <p:nvPr/>
        </p:nvCxnSpPr>
        <p:spPr>
          <a:xfrm flipH="1">
            <a:off x="5130426" y="3805177"/>
            <a:ext cx="6764" cy="201939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1858DA5D-0303-4FD5-9590-8268147A8F1C}"/>
              </a:ext>
            </a:extLst>
          </p:cNvPr>
          <p:cNvSpPr txBox="1"/>
          <p:nvPr/>
        </p:nvSpPr>
        <p:spPr>
          <a:xfrm>
            <a:off x="9199415" y="4520461"/>
            <a:ext cx="42992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>
                <a:latin typeface="Trebuchet MS" panose="020B0603020202020204" pitchFamily="34" charset="0"/>
              </a:rPr>
              <a:t>193.664</a:t>
            </a:r>
            <a:r>
              <a:rPr lang="it-IT" sz="500">
                <a:highlight>
                  <a:srgbClr val="0066CC"/>
                </a:highlight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8ACA7D18-F98A-48E4-A3F9-B023F5123DE5}"/>
              </a:ext>
            </a:extLst>
          </p:cNvPr>
          <p:cNvCxnSpPr>
            <a:cxnSpLocks/>
            <a:endCxn id="78" idx="0"/>
          </p:cNvCxnSpPr>
          <p:nvPr/>
        </p:nvCxnSpPr>
        <p:spPr>
          <a:xfrm flipH="1">
            <a:off x="9414378" y="4351184"/>
            <a:ext cx="515383" cy="169277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69FAC051-ED48-4E85-BD9F-5E3FD0427DB0}"/>
              </a:ext>
            </a:extLst>
          </p:cNvPr>
          <p:cNvSpPr txBox="1"/>
          <p:nvPr/>
        </p:nvSpPr>
        <p:spPr>
          <a:xfrm>
            <a:off x="10719152" y="4367483"/>
            <a:ext cx="41069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>
                <a:latin typeface="Trebuchet MS" panose="020B0603020202020204" pitchFamily="34" charset="0"/>
              </a:rPr>
              <a:t>360.000</a:t>
            </a:r>
            <a:endParaRPr lang="it-IT" sz="500">
              <a:highlight>
                <a:srgbClr val="0066CC"/>
              </a:highlight>
              <a:latin typeface="Trebuchet MS" panose="020B0603020202020204" pitchFamily="34" charset="0"/>
            </a:endParaRP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6C6CCE23-8E3E-45DA-9E0F-E4AC9A1E4DFB}"/>
              </a:ext>
            </a:extLst>
          </p:cNvPr>
          <p:cNvCxnSpPr>
            <a:cxnSpLocks/>
          </p:cNvCxnSpPr>
          <p:nvPr/>
        </p:nvCxnSpPr>
        <p:spPr>
          <a:xfrm flipH="1">
            <a:off x="10483620" y="4472665"/>
            <a:ext cx="295542" cy="236335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">
            <a:extLst>
              <a:ext uri="{FF2B5EF4-FFF2-40B4-BE49-F238E27FC236}">
                <a16:creationId xmlns:a16="http://schemas.microsoft.com/office/drawing/2014/main" id="{B305FB8E-0C4E-4C54-9E00-40E7CA9FEE2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7691"/>
            <a:ext cx="884237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altLang="it-IT" sz="2400" kern="0" dirty="0">
                <a:latin typeface="Trebuchet MS" panose="020B0603020202020204" pitchFamily="34" charset="0"/>
              </a:rPr>
              <a:t>Le aree sul portale ad oggi - la copertura</a:t>
            </a:r>
          </a:p>
        </p:txBody>
      </p:sp>
    </p:spTree>
    <p:extLst>
      <p:ext uri="{BB962C8B-B14F-4D97-AF65-F5344CB8AC3E}">
        <p14:creationId xmlns:p14="http://schemas.microsoft.com/office/powerpoint/2010/main" val="239498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5471A9ED-8204-4EE3-8201-5F1888F92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182903"/>
              </p:ext>
            </p:extLst>
          </p:nvPr>
        </p:nvGraphicFramePr>
        <p:xfrm>
          <a:off x="924338" y="1133061"/>
          <a:ext cx="9859619" cy="500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11">
            <a:extLst>
              <a:ext uri="{FF2B5EF4-FFF2-40B4-BE49-F238E27FC236}">
                <a16:creationId xmlns:a16="http://schemas.microsoft.com/office/drawing/2014/main" id="{6613647F-0D62-156C-8D0B-AD8C71F12CC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7825" y="333375"/>
            <a:ext cx="1143635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>
            <a:spAutoFit/>
          </a:bodyPr>
          <a:lstStyle>
            <a:lvl1pPr>
              <a:defRPr sz="1800" b="1" i="0">
                <a:solidFill>
                  <a:srgbClr val="0066C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l"/>
            <a:r>
              <a:rPr lang="it-IT" altLang="it-IT" sz="2400"/>
              <a:t>Una finestra sul futuro</a:t>
            </a:r>
            <a:endParaRPr lang="it-IT" altLang="it-IT" sz="2400" kern="0"/>
          </a:p>
        </p:txBody>
      </p:sp>
      <p:sp>
        <p:nvSpPr>
          <p:cNvPr id="9" name="object 41">
            <a:extLst>
              <a:ext uri="{FF2B5EF4-FFF2-40B4-BE49-F238E27FC236}">
                <a16:creationId xmlns:a16="http://schemas.microsoft.com/office/drawing/2014/main" id="{D48B38BD-33EC-B442-1EA0-28AEDB88FF71}"/>
              </a:ext>
            </a:extLst>
          </p:cNvPr>
          <p:cNvSpPr/>
          <p:nvPr/>
        </p:nvSpPr>
        <p:spPr>
          <a:xfrm>
            <a:off x="372436" y="812290"/>
            <a:ext cx="9156700" cy="0"/>
          </a:xfrm>
          <a:custGeom>
            <a:avLst/>
            <a:gdLst/>
            <a:ahLst/>
            <a:cxnLst/>
            <a:rect l="l" t="t" r="r" b="b"/>
            <a:pathLst>
              <a:path w="9156700">
                <a:moveTo>
                  <a:pt x="0" y="0"/>
                </a:moveTo>
                <a:lnTo>
                  <a:pt x="9156573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95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1E62EF600EF24D837A6529108A308E" ma:contentTypeVersion="19" ma:contentTypeDescription="Creare un nuovo documento." ma:contentTypeScope="" ma:versionID="4a659583600339b95ff03cb2696f48df">
  <xsd:schema xmlns:xsd="http://www.w3.org/2001/XMLSchema" xmlns:xs="http://www.w3.org/2001/XMLSchema" xmlns:p="http://schemas.microsoft.com/office/2006/metadata/properties" xmlns:ns2="5a2ba1fa-559d-4c3c-83b6-0451cadb29a5" xmlns:ns3="25ac2abd-8607-4000-bac3-714b562db7e6" targetNamespace="http://schemas.microsoft.com/office/2006/metadata/properties" ma:root="true" ma:fieldsID="d388a4e1f698d5922727780ebfe946e9" ns2:_="" ns3:_="">
    <xsd:import namespace="5a2ba1fa-559d-4c3c-83b6-0451cadb29a5"/>
    <xsd:import namespace="25ac2abd-8607-4000-bac3-714b562db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collegati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ba1fa-559d-4c3c-83b6-0451cadb2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llegati" ma:index="21" nillable="true" ma:displayName="collegati" ma:format="Dropdown" ma:list="UserInfo" ma:SharePointGroup="0" ma:internalName="collegat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779b95b0-a76d-49fd-a05c-f853142ca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c2abd-8607-4000-bac3-714b562db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a46c862-3bd0-41a1-a6cc-6303a5d48ecb}" ma:internalName="TaxCatchAll" ma:showField="CatchAllData" ma:web="25ac2abd-8607-4000-bac3-714b562db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ac2abd-8607-4000-bac3-714b562db7e6" xsi:nil="true"/>
    <lcf76f155ced4ddcb4097134ff3c332f xmlns="5a2ba1fa-559d-4c3c-83b6-0451cadb29a5">
      <Terms xmlns="http://schemas.microsoft.com/office/infopath/2007/PartnerControls"/>
    </lcf76f155ced4ddcb4097134ff3c332f>
    <collegati xmlns="5a2ba1fa-559d-4c3c-83b6-0451cadb29a5">
      <UserInfo>
        <DisplayName/>
        <AccountId xsi:nil="true"/>
        <AccountType/>
      </UserInfo>
    </collegati>
  </documentManagement>
</p:properties>
</file>

<file path=customXml/itemProps1.xml><?xml version="1.0" encoding="utf-8"?>
<ds:datastoreItem xmlns:ds="http://schemas.openxmlformats.org/officeDocument/2006/customXml" ds:itemID="{CD1329D3-B05D-49DD-B589-B84865BF1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60E06-213C-4F01-9A8B-991E07668D9E}"/>
</file>

<file path=customXml/itemProps3.xml><?xml version="1.0" encoding="utf-8"?>
<ds:datastoreItem xmlns:ds="http://schemas.openxmlformats.org/officeDocument/2006/customXml" ds:itemID="{9B042BAE-A4FD-46DE-8056-C671B8DBF54E}">
  <ds:schemaRefs>
    <ds:schemaRef ds:uri="http://purl.org/dc/elements/1.1/"/>
    <ds:schemaRef ds:uri="7936fec0-31b0-44b6-8b3c-678a174bc13c"/>
    <ds:schemaRef ds:uri="http://purl.org/dc/dcmitype/"/>
    <ds:schemaRef ds:uri="http://www.w3.org/XML/1998/namespace"/>
    <ds:schemaRef ds:uri="http://purl.org/dc/terms/"/>
    <ds:schemaRef ds:uri="8a8f8354-1e1a-47a0-ba48-6a93a7c3d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cb4dc96-8752-4d94-a780-aa27efdac3e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546</Words>
  <Application>Microsoft Office PowerPoint</Application>
  <PresentationFormat>Widescreen</PresentationFormat>
  <Paragraphs>75</Paragraphs>
  <Slides>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Calibri</vt:lpstr>
      <vt:lpstr>Courier New</vt:lpstr>
      <vt:lpstr>Lucida Sans Unicode</vt:lpstr>
      <vt:lpstr>Trebuchet MS</vt:lpstr>
      <vt:lpstr>Wingdings</vt:lpstr>
      <vt:lpstr>Office Theme</vt:lpstr>
      <vt:lpstr> Realizzazione dell’ OFFERTA INSEDIATIVA INDUSTRIALE  - Stato di avanzamento progetto –  INVEST IN ITALY Attrazione investimenti esteri  per la crescita del Sistema Paese   20 Giugno 2024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finestra sul futuro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de Angelis</dc:creator>
  <cp:lastModifiedBy>Roberto Alatri</cp:lastModifiedBy>
  <cp:revision>91</cp:revision>
  <dcterms:created xsi:type="dcterms:W3CDTF">2023-02-10T10:00:14Z</dcterms:created>
  <dcterms:modified xsi:type="dcterms:W3CDTF">2024-07-02T06:15:47Z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2023-02-10T00:00:00Z</vt:filetime>
  </property>
  <property fmtid="{D5CDD505-2E9C-101B-9397-08002B2CF9AE}" pid="5" name="ContentTypeId">
    <vt:lpwstr>0x010100B5A9B9C02498814CA05DBB58CB967979</vt:lpwstr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