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4"/>
  </p:sldMasterIdLst>
  <p:notesMasterIdLst>
    <p:notesMasterId r:id="rId6"/>
  </p:notesMasterIdLst>
  <p:sldIdLst>
    <p:sldId id="256" r:id="rId5"/>
  </p:sldIdLst>
  <p:sldSz cx="6858000" cy="9144000" type="screen4x3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9AA0A6"/>
          </p15:clr>
        </p15:guide>
        <p15:guide id="2" pos="2160">
          <p15:clr>
            <a:srgbClr val="9AA0A6"/>
          </p15:clr>
        </p15:guide>
        <p15:guide id="3" pos="227">
          <p15:clr>
            <a:srgbClr val="9AA0A6"/>
          </p15:clr>
        </p15:guide>
        <p15:guide id="4" pos="409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CE6801-DC99-426E-9ECA-4F5B1F88B08B}" v="17" dt="2020-09-28T07:13:34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060" y="108"/>
      </p:cViewPr>
      <p:guideLst>
        <p:guide orient="horz" pos="2880"/>
        <p:guide pos="2160"/>
        <p:guide pos="227"/>
        <p:guide pos="40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961" tIns="90961" rIns="90961" bIns="90961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961" tIns="90961" rIns="90961" bIns="90961" anchor="t" anchorCtr="0">
            <a:noAutofit/>
          </a:bodyPr>
          <a:lstStyle/>
          <a:p>
            <a:pPr marL="0" indent="0">
              <a:buNone/>
            </a:pPr>
            <a:r>
              <a:rPr lang="it-IT" dirty="0"/>
              <a:t>\</a:t>
            </a:r>
            <a:endParaRPr dirty="0"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tostage.com/channel/cndcecwebinar" TargetMode="External"/><Relationship Id="rId5" Type="http://schemas.openxmlformats.org/officeDocument/2006/relationships/hyperlink" Target="https://attendee.gotowebinar.com/register/3289491810051073551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/>
          <p:nvPr/>
        </p:nvSpPr>
        <p:spPr>
          <a:xfrm>
            <a:off x="295276" y="2384036"/>
            <a:ext cx="3133724" cy="85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-IT" sz="1000" b="1" i="0" u="none" strike="noStrike" cap="none" dirty="0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DOTT. ACHILLE COPPOLA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b="0" i="0" u="none" strike="noStrike" cap="none" dirty="0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Segretario CNDCEC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b="0" i="0" u="none" strike="noStrike" cap="none" dirty="0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Consigliere delegato «</a:t>
            </a:r>
            <a:r>
              <a:rPr lang="it-IT" sz="1000" b="0" i="1" u="none" strike="noStrike" cap="none" dirty="0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Progetto cluster d’impresa</a:t>
            </a:r>
            <a:r>
              <a:rPr lang="it-IT" sz="1000" b="0" i="0" u="none" strike="noStrike" cap="none" dirty="0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»</a:t>
            </a:r>
            <a:endParaRPr sz="1000" b="0" i="0" u="none" strike="noStrike" cap="none" dirty="0">
              <a:solidFill>
                <a:srgbClr val="00008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000" b="1" i="0" u="none" strike="noStrike" cap="none" dirty="0">
              <a:solidFill>
                <a:srgbClr val="00008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rgbClr val="00008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12"/>
          <p:cNvSpPr txBox="1"/>
          <p:nvPr/>
        </p:nvSpPr>
        <p:spPr>
          <a:xfrm>
            <a:off x="131700" y="1013977"/>
            <a:ext cx="6726300" cy="2128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8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Gruppo di lavoro CNDCEC Service Economy - Sanità</a:t>
            </a:r>
            <a:endParaRPr sz="800" b="1" i="1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1400" b="1" i="0" u="none" strike="noStrike" cap="none" dirty="0">
              <a:solidFill>
                <a:srgbClr val="00008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WEBINAR </a:t>
            </a:r>
            <a:endParaRPr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-IT" sz="14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IMPATTI DEL COVID SULLA SANITA’ E SVILUPPI FUTURI</a:t>
            </a:r>
            <a:endParaRPr dirty="0">
              <a:solidFill>
                <a:srgbClr val="002060"/>
              </a:solidFill>
            </a:endParaRPr>
          </a:p>
          <a:p>
            <a:pPr marL="270510" marR="252730" lvl="0" indent="-2705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1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Diretta: Mercoledì 30 Settembre 2020, ore </a:t>
            </a:r>
            <a:r>
              <a:rPr lang="it-IT" sz="1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15:00 - 17:00</a:t>
            </a:r>
            <a:r>
              <a:rPr lang="it-IT" sz="1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 lang="it-IT" sz="12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0510" marR="252730" lvl="0" indent="-2705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1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Differita: dal 1° Ottobre 2020 al 31 dicembre 2020</a:t>
            </a:r>
          </a:p>
          <a:p>
            <a:pPr marL="270510" marR="252730" lvl="0" indent="-2705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it-IT" sz="1200" b="1" i="0" u="none" strike="noStrike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0510" marR="252730" lvl="0" indent="-2705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it-IT" sz="1200" b="1" i="0" u="none" strike="noStrike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0510" marR="252730" lvl="0" indent="-2705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it-IT" sz="1200" b="1" i="0" u="none" strike="noStrike" cap="none" dirty="0">
              <a:solidFill>
                <a:srgbClr val="00008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0510" marR="252730" lvl="0" indent="-2705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it-IT" b="1" dirty="0">
              <a:solidFill>
                <a:srgbClr val="00008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0510" marR="252730" lvl="0" indent="-2705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it-IT" sz="1400" b="1" i="0" u="none" strike="noStrike" cap="none" dirty="0">
              <a:solidFill>
                <a:srgbClr val="00008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70510" marR="252730" lvl="0" indent="-2705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0" name="Google Shape;80;p12"/>
          <p:cNvGrpSpPr/>
          <p:nvPr/>
        </p:nvGrpSpPr>
        <p:grpSpPr>
          <a:xfrm>
            <a:off x="3657600" y="5539563"/>
            <a:ext cx="2612572" cy="2072520"/>
            <a:chOff x="786524" y="641349"/>
            <a:chExt cx="4915776" cy="5347235"/>
          </a:xfrm>
        </p:grpSpPr>
        <p:pic>
          <p:nvPicPr>
            <p:cNvPr id="81" name="Google Shape;81;p12"/>
            <p:cNvPicPr preferRelativeResize="0"/>
            <p:nvPr/>
          </p:nvPicPr>
          <p:blipFill rotWithShape="1">
            <a:blip r:embed="rId3">
              <a:alphaModFix/>
            </a:blip>
            <a:srcRect l="4445" t="4769" r="10540" b="2750"/>
            <a:stretch/>
          </p:blipFill>
          <p:spPr>
            <a:xfrm>
              <a:off x="786524" y="641349"/>
              <a:ext cx="4915776" cy="534723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2" name="Google Shape;82;p12"/>
            <p:cNvSpPr/>
            <p:nvPr/>
          </p:nvSpPr>
          <p:spPr>
            <a:xfrm>
              <a:off x="793750" y="5041900"/>
              <a:ext cx="1435100" cy="9398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83" name="Google Shape;83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66179" y="244549"/>
            <a:ext cx="2318850" cy="78697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2"/>
          <p:cNvSpPr txBox="1"/>
          <p:nvPr/>
        </p:nvSpPr>
        <p:spPr>
          <a:xfrm>
            <a:off x="3590926" y="2415933"/>
            <a:ext cx="3133724" cy="3191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-IT" sz="1000" b="1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DOTT. GIUSEPPE LAURINO</a:t>
            </a:r>
            <a:endParaRPr sz="1000" b="0" i="0" u="none" strike="noStrike" cap="none" dirty="0">
              <a:solidFill>
                <a:schemeClr val="accent5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-IT" sz="10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Consigliere CNDCEC</a:t>
            </a:r>
            <a:endParaRPr sz="1000" b="0" i="0" u="none" strike="noStrike" cap="none" dirty="0">
              <a:solidFill>
                <a:schemeClr val="accent5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-IT" sz="10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Consigliere delegato «</a:t>
            </a:r>
            <a:r>
              <a:rPr lang="it-IT" sz="1000" b="0" i="1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Progetto cluster d’impresa</a:t>
            </a:r>
            <a:r>
              <a:rPr lang="it-IT" sz="1000" b="0" i="0" u="none" strike="noStrike" cap="none" dirty="0">
                <a:solidFill>
                  <a:schemeClr val="accent5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»</a:t>
            </a:r>
            <a:endParaRPr sz="1000" b="0" i="0" u="none" strike="noStrike" cap="none" dirty="0">
              <a:solidFill>
                <a:schemeClr val="accent5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rgbClr val="00008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2"/>
          <p:cNvSpPr txBox="1"/>
          <p:nvPr/>
        </p:nvSpPr>
        <p:spPr>
          <a:xfrm>
            <a:off x="3569900" y="7073881"/>
            <a:ext cx="1574032" cy="645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8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2"/>
          <p:cNvSpPr txBox="1"/>
          <p:nvPr/>
        </p:nvSpPr>
        <p:spPr>
          <a:xfrm>
            <a:off x="456362" y="2164898"/>
            <a:ext cx="6177782" cy="266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it-IT" sz="300" b="1" i="1" u="none" strike="noStrike" cap="none" dirty="0">
              <a:solidFill>
                <a:srgbClr val="00008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-IT" sz="1100" b="1" i="1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Indirizzi</a:t>
            </a:r>
            <a:r>
              <a:rPr lang="it-IT" sz="800" b="1" i="1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it-IT" sz="1100" b="1" i="1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 saluto:</a:t>
            </a:r>
            <a:endParaRPr i="1" dirty="0">
              <a:solidFill>
                <a:srgbClr val="00206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rgbClr val="00008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2"/>
          <p:cNvSpPr/>
          <p:nvPr/>
        </p:nvSpPr>
        <p:spPr>
          <a:xfrm>
            <a:off x="0" y="2962811"/>
            <a:ext cx="3495675" cy="5786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 Workshop</a:t>
            </a:r>
            <a:endParaRPr sz="9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1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«Le problematiche emerse nella sanità privata in conseguenza del </a:t>
            </a:r>
            <a:r>
              <a:rPr lang="it-IT" sz="900" b="1" i="1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Covid</a:t>
            </a:r>
            <a:r>
              <a:rPr lang="it-IT" sz="900" b="1" i="1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e ruolo commercialista»</a:t>
            </a:r>
            <a:endParaRPr sz="900" b="1" i="1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1" i="1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1" u="none" strike="noStrike" cap="none" dirty="0">
                <a:solidFill>
                  <a:srgbClr val="002060"/>
                </a:solidFill>
                <a:sym typeface="Arial"/>
              </a:rPr>
              <a:t>Moderatore - relatore:</a:t>
            </a:r>
            <a:endParaRPr sz="9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DOTT. GIANLUIGI LONGHI</a:t>
            </a:r>
            <a:endParaRPr sz="9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1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Coordinatore  gruppo di lavoro CNDCEC Service Economy</a:t>
            </a:r>
            <a:endParaRPr sz="900" b="0" i="1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1" u="none" strike="noStrike" cap="none" dirty="0">
                <a:solidFill>
                  <a:srgbClr val="002060"/>
                </a:solidFill>
                <a:sym typeface="Arial"/>
              </a:rPr>
              <a:t>Partecipano:</a:t>
            </a:r>
            <a:endParaRPr sz="9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DOTT. TOMMASO DI NARDO</a:t>
            </a:r>
            <a:endParaRPr sz="9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1" u="none" strike="noStrike" cap="none" dirty="0">
                <a:solidFill>
                  <a:srgbClr val="002060"/>
                </a:solidFill>
                <a:sym typeface="Arial"/>
              </a:rPr>
              <a:t>Ricercatore FNC</a:t>
            </a:r>
            <a:endParaRPr sz="9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0" i="1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dirty="0">
                <a:solidFill>
                  <a:srgbClr val="002060"/>
                </a:solidFill>
              </a:rPr>
              <a:t>DOTT. BRUNO BIAGI</a:t>
            </a:r>
            <a:endParaRPr sz="900" b="1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i="1" dirty="0">
                <a:solidFill>
                  <a:srgbClr val="002060"/>
                </a:solidFill>
              </a:rPr>
              <a:t>Vice Presidente </a:t>
            </a:r>
            <a:r>
              <a:rPr lang="it-IT" sz="900" b="0" i="1" u="none" strike="noStrike" cap="none" dirty="0">
                <a:solidFill>
                  <a:srgbClr val="002060"/>
                </a:solidFill>
                <a:sym typeface="Arial"/>
              </a:rPr>
              <a:t>AIOP</a:t>
            </a:r>
            <a:endParaRPr sz="9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0" i="1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dirty="0">
                <a:solidFill>
                  <a:srgbClr val="002060"/>
                </a:solidFill>
              </a:rPr>
              <a:t>AVV. MASSIMO CIRIGLIANO</a:t>
            </a:r>
            <a:endParaRPr sz="900" b="1" u="none" strike="noStrike" cap="none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900" i="1" dirty="0">
                <a:solidFill>
                  <a:srgbClr val="002060"/>
                </a:solidFill>
              </a:rPr>
              <a:t>CHIEF Fiscal </a:t>
            </a:r>
            <a:r>
              <a:rPr lang="it-IT" sz="900" i="1" dirty="0" err="1">
                <a:solidFill>
                  <a:srgbClr val="002060"/>
                </a:solidFill>
              </a:rPr>
              <a:t>Officer</a:t>
            </a:r>
            <a:r>
              <a:rPr lang="it-IT" sz="900" i="1" dirty="0">
                <a:solidFill>
                  <a:srgbClr val="002060"/>
                </a:solidFill>
              </a:rPr>
              <a:t> </a:t>
            </a:r>
            <a:endParaRPr sz="900" i="1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it-IT" sz="900" i="1" dirty="0">
                <a:solidFill>
                  <a:srgbClr val="002060"/>
                </a:solidFill>
              </a:rPr>
              <a:t>GVM CARE &amp; RESEARCH</a:t>
            </a:r>
            <a:endParaRPr sz="900" b="0" i="1" u="none" strike="noStrike" cap="none" dirty="0">
              <a:solidFill>
                <a:srgbClr val="002060"/>
              </a:solidFill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II Workshop</a:t>
            </a:r>
            <a:endParaRPr sz="9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</a:t>
            </a:r>
            <a:r>
              <a:rPr lang="it-IT" sz="900" b="1" i="1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Covid</a:t>
            </a:r>
            <a:r>
              <a:rPr lang="it-IT" sz="900" b="1" i="1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 conseguenze dell’evoluzione digitale e ruolo del commercialista»</a:t>
            </a:r>
            <a:endParaRPr sz="900" b="1" i="1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1" i="1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1" u="none" strike="noStrike" cap="none" dirty="0">
                <a:solidFill>
                  <a:srgbClr val="002060"/>
                </a:solidFill>
                <a:sym typeface="Arial"/>
              </a:rPr>
              <a:t>Moderatore - relatore:</a:t>
            </a:r>
            <a:endParaRPr sz="9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DOTT.SSA CARMEN PADULA</a:t>
            </a:r>
            <a:endParaRPr sz="9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1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Coordinatore  gruppo di lavoro CNDCEC Service Economy</a:t>
            </a:r>
            <a:endParaRPr sz="900" b="0" i="1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" b="1" i="1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1" u="none" strike="noStrike" cap="none" dirty="0">
                <a:solidFill>
                  <a:srgbClr val="002060"/>
                </a:solidFill>
                <a:sym typeface="Arial"/>
              </a:rPr>
              <a:t>Partecipano: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1" dirty="0">
                <a:solidFill>
                  <a:srgbClr val="002060"/>
                </a:solidFill>
              </a:rPr>
              <a:t>DOTT. VINCENZO MORETTA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i="1" dirty="0">
                <a:solidFill>
                  <a:srgbClr val="002060"/>
                </a:solidFill>
              </a:rPr>
              <a:t>Presidente ODCEC Napoli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DOTT.SSA </a:t>
            </a:r>
            <a:r>
              <a:rPr lang="it-IT" sz="900" b="1" i="0" u="none" strike="noStrike" cap="none" dirty="0">
                <a:solidFill>
                  <a:srgbClr val="002060"/>
                </a:solidFill>
                <a:sym typeface="Arial"/>
              </a:rPr>
              <a:t>VALERIA BRAMBILLA </a:t>
            </a:r>
            <a:endParaRPr sz="9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1" u="none" strike="noStrike" cap="none" dirty="0">
                <a:solidFill>
                  <a:srgbClr val="002060"/>
                </a:solidFill>
                <a:sym typeface="Arial"/>
              </a:rPr>
              <a:t>Deloitte – Life Sciences &amp; Healthcare leader</a:t>
            </a:r>
            <a:endParaRPr sz="9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" b="0" i="1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DOTT. DANIELE VIRGILLITO</a:t>
            </a:r>
            <a:endParaRPr sz="9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1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Componente gruppo di lavoro CNDCEC Service Econom</a:t>
            </a:r>
            <a:r>
              <a:rPr lang="it-IT" sz="1000" b="0" i="1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endParaRPr sz="1000" b="0" i="1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i="1" u="none" strike="noStrike" cap="none" dirty="0">
              <a:solidFill>
                <a:srgbClr val="00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1" i="1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2"/>
          <p:cNvSpPr txBox="1"/>
          <p:nvPr/>
        </p:nvSpPr>
        <p:spPr>
          <a:xfrm>
            <a:off x="3390900" y="3145022"/>
            <a:ext cx="3467100" cy="2462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III Workshop</a:t>
            </a:r>
            <a:endParaRPr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1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«L’evoluzione delle farmacie post </a:t>
            </a:r>
            <a:r>
              <a:rPr lang="it-IT" sz="900" b="1" i="1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Covid</a:t>
            </a:r>
            <a:r>
              <a:rPr lang="it-IT" sz="900" b="1" i="1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e ruolo del commercialista»</a:t>
            </a:r>
            <a:endParaRPr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1" u="none" strike="noStrike" cap="none" dirty="0">
                <a:solidFill>
                  <a:srgbClr val="002060"/>
                </a:solidFill>
                <a:sym typeface="Arial"/>
              </a:rPr>
              <a:t>Moderatore - relatore:</a:t>
            </a:r>
            <a:endParaRPr sz="9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DOTT. MARCELLO TARABUSI</a:t>
            </a:r>
            <a:endParaRPr sz="9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1" u="none" strike="noStrike" cap="none" dirty="0">
                <a:solidFill>
                  <a:srgbClr val="002060"/>
                </a:solidFill>
                <a:sym typeface="Arial"/>
              </a:rPr>
              <a:t>Componente gruppo di lavoro CNDCEC Service Economy</a:t>
            </a:r>
            <a:endParaRPr sz="9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1" i="1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1" u="none" strike="noStrike" cap="none" dirty="0">
                <a:solidFill>
                  <a:srgbClr val="002060"/>
                </a:solidFill>
                <a:sym typeface="Arial"/>
              </a:rPr>
              <a:t>Partecipano:</a:t>
            </a:r>
            <a:endParaRPr sz="9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002060"/>
                </a:solidFill>
                <a:sym typeface="Arial"/>
              </a:rPr>
              <a:t>DOTT. MARCO COSSOLO </a:t>
            </a:r>
            <a:endParaRPr sz="900" dirty="0">
              <a:solidFill>
                <a:srgbClr val="00206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1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Presidente Federfarma</a:t>
            </a:r>
            <a:endParaRPr sz="900" b="0" i="1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 b="0" i="1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DOTT. MARCO ALESSANDRINI </a:t>
            </a:r>
            <a:endParaRPr sz="900" b="1" i="1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1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Amministratore Delegato </a:t>
            </a:r>
            <a:r>
              <a:rPr lang="it-IT" sz="900" b="0" i="1" u="none" strike="noStrike" cap="none" dirty="0" err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Credifarma</a:t>
            </a:r>
            <a:endParaRPr sz="900" b="0" i="1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2"/>
          <p:cNvSpPr txBox="1"/>
          <p:nvPr/>
        </p:nvSpPr>
        <p:spPr>
          <a:xfrm>
            <a:off x="152401" y="7890385"/>
            <a:ext cx="6705600" cy="1185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endParaRPr lang="it-IT" sz="1100" b="1" u="sng" dirty="0">
              <a:solidFill>
                <a:srgbClr val="FF0000"/>
              </a:solidFill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just"/>
            <a:r>
              <a:rPr lang="it-IT" sz="1100" b="1" u="sng" dirty="0">
                <a:solidFill>
                  <a:srgbClr val="FF00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 la </a:t>
            </a:r>
            <a:r>
              <a:rPr lang="it-IT" sz="1100" b="1" u="sng" dirty="0">
                <a:solidFill>
                  <a:srgbClr val="00206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diretta</a:t>
            </a:r>
            <a:r>
              <a:rPr lang="it-IT" sz="1100" b="1" u="sng" dirty="0">
                <a:solidFill>
                  <a:srgbClr val="FF00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registrarsi al link: https://attendee.gotowebinar.com/register/3289491810051073551</a:t>
            </a:r>
            <a:endParaRPr lang="it-IT" sz="1100" b="1" u="sng" dirty="0">
              <a:solidFill>
                <a:srgbClr val="FF0000"/>
              </a:solidFill>
            </a:endParaRPr>
          </a:p>
          <a:p>
            <a:pPr algn="just"/>
            <a:r>
              <a:rPr lang="en-US" sz="1100" b="1" dirty="0">
                <a:solidFill>
                  <a:srgbClr val="FF000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 la </a:t>
            </a:r>
            <a:r>
              <a:rPr lang="en-US" sz="1100" b="1" dirty="0" err="1">
                <a:solidFill>
                  <a:srgbClr val="00206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differita</a:t>
            </a:r>
            <a:r>
              <a:rPr lang="en-US" sz="1100" b="1" dirty="0">
                <a:solidFill>
                  <a:srgbClr val="FF000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</a:t>
            </a:r>
            <a:r>
              <a:rPr lang="en-US" sz="1100" b="1" dirty="0" err="1">
                <a:solidFill>
                  <a:srgbClr val="FF000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collegarsi</a:t>
            </a:r>
            <a:r>
              <a:rPr lang="en-US" sz="1100" b="1" dirty="0">
                <a:solidFill>
                  <a:srgbClr val="FF000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al link: https://www.gotostage.com/channel/cndcecwebinar</a:t>
            </a:r>
            <a:endParaRPr lang="en-US" sz="1100" b="1" dirty="0">
              <a:solidFill>
                <a:srgbClr val="FF0000"/>
              </a:solidFill>
            </a:endParaRPr>
          </a:p>
          <a:p>
            <a:pPr algn="just"/>
            <a:endParaRPr lang="it-IT" sz="1100" b="1" dirty="0">
              <a:solidFill>
                <a:srgbClr val="002060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1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L’evento farà maturare </a:t>
            </a:r>
            <a:r>
              <a:rPr lang="it-IT" sz="900" b="1" i="1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CFP </a:t>
            </a:r>
            <a:r>
              <a:rPr lang="it-IT" sz="900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it-IT" sz="9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 </a:t>
            </a:r>
            <a:r>
              <a:rPr lang="it-IT" sz="900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C.6.1) s</a:t>
            </a:r>
            <a:r>
              <a:rPr lang="it-IT" sz="900" b="0" i="1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ia a chi lo seguirà in diretta, che in differita.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1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Tutti coloro che seguiranno l’evento, dovranno compilare l’autocertificazione, disponibile sul sito del Consiglio Nazionale, nella Sez. Eventi, AUTOCERTIFICAZIONE PER WEBINAR</a:t>
            </a:r>
            <a:r>
              <a:rPr lang="it-IT" sz="90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9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A69E117698A4E4EB31F82ED2F2B4190" ma:contentTypeVersion="13" ma:contentTypeDescription="Creare un nuovo documento." ma:contentTypeScope="" ma:versionID="3dc5e02996f8605db4b393ac492cdcf1">
  <xsd:schema xmlns:xsd="http://www.w3.org/2001/XMLSchema" xmlns:xs="http://www.w3.org/2001/XMLSchema" xmlns:p="http://schemas.microsoft.com/office/2006/metadata/properties" xmlns:ns3="3460b3a0-9f73-464d-8dc1-c8beb9092f18" xmlns:ns4="3c46cf5e-9ccb-4465-b1a4-9d48fa834a7d" targetNamespace="http://schemas.microsoft.com/office/2006/metadata/properties" ma:root="true" ma:fieldsID="04e6eabf395e95569913488740808453" ns3:_="" ns4:_="">
    <xsd:import namespace="3460b3a0-9f73-464d-8dc1-c8beb9092f18"/>
    <xsd:import namespace="3c46cf5e-9ccb-4465-b1a4-9d48fa834a7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60b3a0-9f73-464d-8dc1-c8beb9092f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46cf5e-9ccb-4465-b1a4-9d48fa834a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F3B451-87C6-430F-9AFC-134DF8AAAC6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E58CD97-88D6-4E7E-BC6E-65DB9C372C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34D3C5-2B65-4FA4-A51D-6A67C9CE19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60b3a0-9f73-464d-8dc1-c8beb9092f18"/>
    <ds:schemaRef ds:uri="3c46cf5e-9ccb-4465-b1a4-9d48fa834a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321</Words>
  <Application>Microsoft Office PowerPoint</Application>
  <PresentationFormat>Presentazione su schermo (4:3)</PresentationFormat>
  <Paragraphs>73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Guida Marianna</dc:creator>
  <cp:lastModifiedBy>Guida Marianna</cp:lastModifiedBy>
  <cp:revision>2</cp:revision>
  <cp:lastPrinted>2020-09-28T07:13:35Z</cp:lastPrinted>
  <dcterms:modified xsi:type="dcterms:W3CDTF">2020-09-28T07:55:40Z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0x0101000A69E117698A4E4EB31F82ED2F2B4190</vt:lpwstr>
  </property>
</Properties>
</file>