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26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42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11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50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63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10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85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16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47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8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54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415C-B0C3-4109-B396-F52CE7448FBA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6F9C1-BA56-4930-ACA9-425233DA0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29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rtaleval.agenziaentrate.gov.it/PortaleWeb/ho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891" y="365125"/>
            <a:ext cx="11842229" cy="1325563"/>
          </a:xfrm>
        </p:spPr>
        <p:txBody>
          <a:bodyPr>
            <a:normAutofit/>
          </a:bodyPr>
          <a:lstStyle/>
          <a:p>
            <a:r>
              <a:rPr lang="it-IT" sz="3600" dirty="0" smtClean="0">
                <a:hlinkClick r:id="rId2"/>
              </a:rPr>
              <a:t>https://portaleval.agenziaentrate.gov.it/PortaleWeb/home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817" y="1193511"/>
            <a:ext cx="8334375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668337"/>
            <a:ext cx="11144250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276225"/>
            <a:ext cx="11849100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https://portaleval.agenziaentrate.gov.it/PortaleWeb/home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lmazzilli</dc:creator>
  <cp:lastModifiedBy>GERARDO DE CARO</cp:lastModifiedBy>
  <cp:revision>7</cp:revision>
  <dcterms:created xsi:type="dcterms:W3CDTF">2021-10-14T15:07:01Z</dcterms:created>
  <dcterms:modified xsi:type="dcterms:W3CDTF">2021-10-21T14:26:40Z</dcterms:modified>
</cp:coreProperties>
</file>