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59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>
        <p:scale>
          <a:sx n="100" d="100"/>
          <a:sy n="100" d="100"/>
        </p:scale>
        <p:origin x="264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7415C-B0C3-4109-B396-F52CE7448FBA}" type="datetimeFigureOut">
              <a:rPr lang="it-IT" smtClean="0"/>
              <a:t>21/10/2021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6F9C1-BA56-4930-ACA9-425233DA08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4421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7415C-B0C3-4109-B396-F52CE7448FBA}" type="datetimeFigureOut">
              <a:rPr lang="it-IT" smtClean="0"/>
              <a:t>21/10/2021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6F9C1-BA56-4930-ACA9-425233DA08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6111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7415C-B0C3-4109-B396-F52CE7448FBA}" type="datetimeFigureOut">
              <a:rPr lang="it-IT" smtClean="0"/>
              <a:t>21/10/2021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6F9C1-BA56-4930-ACA9-425233DA08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5506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7415C-B0C3-4109-B396-F52CE7448FBA}" type="datetimeFigureOut">
              <a:rPr lang="it-IT" smtClean="0"/>
              <a:t>21/10/2021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6F9C1-BA56-4930-ACA9-425233DA08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9638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7415C-B0C3-4109-B396-F52CE7448FBA}" type="datetimeFigureOut">
              <a:rPr lang="it-IT" smtClean="0"/>
              <a:t>21/10/2021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6F9C1-BA56-4930-ACA9-425233DA08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3102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7415C-B0C3-4109-B396-F52CE7448FBA}" type="datetimeFigureOut">
              <a:rPr lang="it-IT" smtClean="0"/>
              <a:t>21/10/2021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6F9C1-BA56-4930-ACA9-425233DA08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2852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7415C-B0C3-4109-B396-F52CE7448FBA}" type="datetimeFigureOut">
              <a:rPr lang="it-IT" smtClean="0"/>
              <a:t>21/10/2021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6F9C1-BA56-4930-ACA9-425233DA08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2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7415C-B0C3-4109-B396-F52CE7448FBA}" type="datetimeFigureOut">
              <a:rPr lang="it-IT" smtClean="0"/>
              <a:t>21/10/2021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6F9C1-BA56-4930-ACA9-425233DA08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2162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7415C-B0C3-4109-B396-F52CE7448FBA}" type="datetimeFigureOut">
              <a:rPr lang="it-IT" smtClean="0"/>
              <a:t>21/10/2021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6F9C1-BA56-4930-ACA9-425233DA08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9479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7415C-B0C3-4109-B396-F52CE7448FBA}" type="datetimeFigureOut">
              <a:rPr lang="it-IT" smtClean="0"/>
              <a:t>21/10/2021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6F9C1-BA56-4930-ACA9-425233DA08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9859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7415C-B0C3-4109-B396-F52CE7448FBA}" type="datetimeFigureOut">
              <a:rPr lang="it-IT" smtClean="0"/>
              <a:t>21/10/2021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6F9C1-BA56-4930-ACA9-425233DA08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4544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7415C-B0C3-4109-B396-F52CE7448FBA}" type="datetimeFigureOut">
              <a:rPr lang="it-IT" smtClean="0"/>
              <a:t>21/10/2021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6F9C1-BA56-4930-ACA9-425233DA08F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0299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ortaleval.agenziaentrate.gov.it/PortaleWeb/hom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4891" y="365125"/>
            <a:ext cx="11842229" cy="1325563"/>
          </a:xfrm>
        </p:spPr>
        <p:txBody>
          <a:bodyPr>
            <a:normAutofit/>
          </a:bodyPr>
          <a:lstStyle/>
          <a:p>
            <a:r>
              <a:rPr lang="it-IT" sz="3600" dirty="0" smtClean="0">
                <a:hlinkClick r:id="rId2"/>
              </a:rPr>
              <a:t>https://portaleval.agenziaentrate.gov.it/PortaleWeb/home</a:t>
            </a:r>
            <a:r>
              <a:rPr lang="it-IT" sz="3600" dirty="0" smtClean="0"/>
              <a:t/>
            </a:r>
            <a:br>
              <a:rPr lang="it-IT" sz="3600" dirty="0" smtClean="0"/>
            </a:br>
            <a:endParaRPr lang="it-IT" sz="3600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8817" y="1193511"/>
            <a:ext cx="8334375" cy="5505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016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800" y="668337"/>
            <a:ext cx="11144250" cy="543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68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50" y="276225"/>
            <a:ext cx="11849100" cy="630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75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</Words>
  <Application>Microsoft Office PowerPoint</Application>
  <PresentationFormat>Widescreen</PresentationFormat>
  <Paragraphs>1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di Office</vt:lpstr>
      <vt:lpstr>https://portaleval.agenziaentrate.gov.it/PortaleWeb/home 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lmazzilli</dc:creator>
  <cp:lastModifiedBy>GERARDO DE CARO</cp:lastModifiedBy>
  <cp:revision>7</cp:revision>
  <dcterms:created xsi:type="dcterms:W3CDTF">2021-10-14T15:07:01Z</dcterms:created>
  <dcterms:modified xsi:type="dcterms:W3CDTF">2021-10-21T14:26:40Z</dcterms:modified>
</cp:coreProperties>
</file>